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705" r:id="rId3"/>
    <p:sldMasterId id="2147483706" r:id="rId4"/>
    <p:sldMasterId id="2147483707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</p:sldIdLst>
  <p:sldSz cy="10282225" cx="18280050"/>
  <p:notesSz cx="6858000" cy="9144000"/>
  <p:embeddedFontLst>
    <p:embeddedFont>
      <p:font typeface="Roboto"/>
      <p:regular r:id="rId12"/>
      <p:bold r:id="rId13"/>
      <p:italic r:id="rId14"/>
      <p:boldItalic r:id="rId1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font" Target="fonts/Roboto-bold.fntdata"/><Relationship Id="rId12" Type="http://schemas.openxmlformats.org/officeDocument/2006/relationships/font" Target="fonts/Roboto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3.xml"/><Relationship Id="rId15" Type="http://schemas.openxmlformats.org/officeDocument/2006/relationships/font" Target="fonts/Roboto-boldItalic.fntdata"/><Relationship Id="rId14" Type="http://schemas.openxmlformats.org/officeDocument/2006/relationships/font" Target="fonts/Roboto-italic.fntdata"/><Relationship Id="rId5" Type="http://schemas.openxmlformats.org/officeDocument/2006/relationships/slideMaster" Target="slideMasters/slideMaster3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1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69850" lvl="0" marL="133350" marR="0" rtl="0" algn="l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69850" lvl="1" marL="1035050" marR="0" rtl="0" algn="l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69850" lvl="2" marL="1949450" marR="0" rtl="0" algn="l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69850" lvl="3" marL="2863849" marR="0" rtl="0" algn="l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69849" lvl="4" marL="3778248" marR="0" rtl="0" algn="l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69850" lvl="5" marL="4692650" marR="0" rtl="0" algn="l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69850" lvl="6" marL="5607050" marR="0" rtl="0" algn="l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69850" lvl="7" marL="6521450" marR="0" rtl="0" algn="l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69850" lvl="8" marL="7435849" marR="0" rtl="0" algn="l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95" name="Shape 1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[Mandatory Slide]</a:t>
            </a:r>
            <a:b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This would be the introduction slide of the topic that you are covering in this subsection.</a:t>
            </a:r>
          </a:p>
          <a:p>
            <a:pPr indent="-69850" lvl="0" marL="0" marR="0" rtl="0" algn="l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When this slide plays, you could talk about the main aim that we’d be covering in this video.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01" name="Shape 2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[Mandatory Slide]</a:t>
            </a:r>
          </a:p>
          <a:p>
            <a:pPr indent="-6985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Before the start of the video, we’d like to highlight what are important topics or pointers that we’d be covering in this video. This slide would immediately follow the intro/name slide. This would just be say 2-3 points for the viewers to know what they are getting into.</a:t>
            </a:r>
          </a:p>
          <a:p>
            <a:pPr indent="-69850" lvl="0" marL="0" marR="0" rtl="0" algn="l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07" name="Shape 20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[Mandatory Slide]</a:t>
            </a:r>
          </a:p>
          <a:p>
            <a:pPr indent="-6985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Before the start of the video, we’d like to highlight what are important topics or pointers that we’d be covering in this video. This slide would immediately follow the intro/name slide. This would just be say 2-3 points for the viewers to know what they are getting into.</a:t>
            </a:r>
          </a:p>
          <a:p>
            <a:pPr indent="-69850" lvl="0" marL="0" marR="0" rtl="0" algn="l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13" name="Shape 21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0" marR="0" rtl="0" algn="l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This slide, like mentioned is to summarize the various videos we have seen in this section. This gives the viewers a sense of achievement that they have covered exactly what they were looking for.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19" name="Shape 21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[Mandatory Slide]</a:t>
            </a:r>
          </a:p>
          <a:p>
            <a:pPr indent="-6985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Here the name of the next section needs to be mentioned. The narration as you guessed it would be just letting the viewer know what we’d be taking over next! ☺</a:t>
            </a:r>
          </a:p>
          <a:p>
            <a:pPr indent="-69850" lvl="0" marL="0" marR="0" rtl="0" algn="l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ection and Subsection Title">
    <p:bg>
      <p:bgPr>
        <a:solidFill>
          <a:srgbClr val="F3702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780711" y="3636865"/>
            <a:ext cx="16437063" cy="1866336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592"/>
              <a:buFont typeface="Calibri"/>
              <a:buNone/>
              <a:defRPr b="0" i="0" sz="9596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buClr>
                <a:schemeClr val="lt1"/>
              </a:buClr>
              <a:buSzPts val="9592"/>
              <a:buFont typeface="Roboto"/>
              <a:buNone/>
              <a:defRPr sz="95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rtl="0">
              <a:spcBef>
                <a:spcPts val="0"/>
              </a:spcBef>
              <a:buClr>
                <a:schemeClr val="lt1"/>
              </a:buClr>
              <a:buSzPts val="9592"/>
              <a:buFont typeface="Roboto"/>
              <a:buNone/>
              <a:defRPr sz="95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rtl="0">
              <a:spcBef>
                <a:spcPts val="0"/>
              </a:spcBef>
              <a:buClr>
                <a:schemeClr val="lt1"/>
              </a:buClr>
              <a:buSzPts val="9592"/>
              <a:buFont typeface="Roboto"/>
              <a:buNone/>
              <a:defRPr sz="95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rtl="0">
              <a:spcBef>
                <a:spcPts val="0"/>
              </a:spcBef>
              <a:buClr>
                <a:schemeClr val="lt1"/>
              </a:buClr>
              <a:buSzPts val="9592"/>
              <a:buFont typeface="Roboto"/>
              <a:buNone/>
              <a:defRPr sz="95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rtl="0">
              <a:spcBef>
                <a:spcPts val="0"/>
              </a:spcBef>
              <a:buClr>
                <a:schemeClr val="lt1"/>
              </a:buClr>
              <a:buSzPts val="9592"/>
              <a:buFont typeface="Roboto"/>
              <a:buNone/>
              <a:defRPr sz="95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rtl="0">
              <a:spcBef>
                <a:spcPts val="0"/>
              </a:spcBef>
              <a:buClr>
                <a:schemeClr val="lt1"/>
              </a:buClr>
              <a:buSzPts val="9592"/>
              <a:buFont typeface="Roboto"/>
              <a:buNone/>
              <a:defRPr sz="95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rtl="0">
              <a:spcBef>
                <a:spcPts val="0"/>
              </a:spcBef>
              <a:buClr>
                <a:schemeClr val="lt1"/>
              </a:buClr>
              <a:buSzPts val="9592"/>
              <a:buFont typeface="Roboto"/>
              <a:buNone/>
              <a:defRPr sz="95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rtl="0">
              <a:spcBef>
                <a:spcPts val="0"/>
              </a:spcBef>
              <a:buClr>
                <a:schemeClr val="lt1"/>
              </a:buClr>
              <a:buSzPts val="9592"/>
              <a:buFont typeface="Roboto"/>
              <a:buNone/>
              <a:defRPr sz="95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780711" y="5575679"/>
            <a:ext cx="16437063" cy="8653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96"/>
              <a:buFont typeface="Calibri"/>
              <a:buNone/>
              <a:defRPr b="0" i="0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96"/>
              <a:buFont typeface="Calibri"/>
              <a:buNone/>
              <a:defRPr b="0" i="0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96"/>
              <a:buFont typeface="Calibri"/>
              <a:buNone/>
              <a:defRPr b="0" i="0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96"/>
              <a:buFont typeface="Calibri"/>
              <a:buNone/>
              <a:defRPr b="0" i="0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96"/>
              <a:buFont typeface="Calibri"/>
              <a:buNone/>
              <a:defRPr b="0" i="0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96"/>
              <a:buFont typeface="Calibri"/>
              <a:buNone/>
              <a:defRPr b="0" i="0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96"/>
              <a:buFont typeface="Calibri"/>
              <a:buNone/>
              <a:defRPr b="0" i="0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96"/>
              <a:buFont typeface="Calibri"/>
              <a:buNone/>
              <a:defRPr b="0" i="0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96"/>
              <a:buFont typeface="Calibri"/>
              <a:buNone/>
              <a:defRPr b="0" i="0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/>
          <p:nvPr/>
        </p:nvSpPr>
        <p:spPr>
          <a:xfrm flipH="1" rot="10800000">
            <a:off x="0" y="0"/>
            <a:ext cx="18280063" cy="938745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182750" lIns="182750" rIns="182750" wrap="square" tIns="182750">
            <a:noAutofit/>
          </a:bodyPr>
          <a:lstStyle/>
          <a:p>
            <a:pPr indent="-355282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95"/>
              <a:buFont typeface="Arial"/>
              <a:buNone/>
            </a:pPr>
            <a:r>
              <a:t/>
            </a:r>
            <a:endParaRPr b="0" i="0" sz="559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" name="Shape 48"/>
          <p:cNvSpPr/>
          <p:nvPr/>
        </p:nvSpPr>
        <p:spPr>
          <a:xfrm flipH="1" rot="10800000">
            <a:off x="0" y="9241171"/>
            <a:ext cx="18280063" cy="148131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182750" lIns="182750" rIns="182750" wrap="square" tIns="182750">
            <a:noAutofit/>
          </a:bodyPr>
          <a:lstStyle/>
          <a:p>
            <a:pPr indent="-355282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95"/>
              <a:buFont typeface="Arial"/>
              <a:buNone/>
            </a:pPr>
            <a:r>
              <a:t/>
            </a:r>
            <a:endParaRPr b="0" i="0" sz="559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" name="Shape 49"/>
          <p:cNvSpPr txBox="1"/>
          <p:nvPr>
            <p:ph idx="1" type="body"/>
          </p:nvPr>
        </p:nvSpPr>
        <p:spPr>
          <a:xfrm>
            <a:off x="114251" y="9389302"/>
            <a:ext cx="16756724" cy="89298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ts val="2798"/>
              <a:buFont typeface="Calibri"/>
              <a:buNone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ts val="2798"/>
              <a:buFont typeface="Calibri"/>
              <a:buNone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ts val="2798"/>
              <a:buFont typeface="Calibri"/>
              <a:buNone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ts val="2798"/>
              <a:buFont typeface="Calibri"/>
              <a:buNone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ts val="2798"/>
              <a:buFont typeface="Calibri"/>
              <a:buNone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ts val="2798"/>
              <a:buFont typeface="Calibri"/>
              <a:buNone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ts val="2798"/>
              <a:buFont typeface="Calibri"/>
              <a:buNone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ts val="2798"/>
              <a:buFont typeface="Calibri"/>
              <a:buNone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lank (Assembly)">
    <p:bg>
      <p:bgPr>
        <a:solidFill>
          <a:srgbClr val="3E5DAA"/>
        </a:solid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lank (Classic)">
    <p:bg>
      <p:bgPr>
        <a:solidFill>
          <a:srgbClr val="F37021"/>
        </a:solidFill>
      </p:bgPr>
    </p:bg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lank (Ruby)">
    <p:bg>
      <p:bgPr>
        <a:solidFill>
          <a:srgbClr val="EE2D4A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lank (Field)">
    <p:bg>
      <p:bgPr>
        <a:solidFill>
          <a:srgbClr val="00A349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lank (Evolve)">
    <p:bg>
      <p:bgPr>
        <a:solidFill>
          <a:srgbClr val="29BEC6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lank (Hack)">
    <p:bg>
      <p:bgPr>
        <a:solidFill>
          <a:srgbClr val="4C3896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lank (Sprint)">
    <p:bg>
      <p:bgPr>
        <a:solidFill>
          <a:srgbClr val="BE1A8C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/>
          <p:nvPr/>
        </p:nvSpPr>
        <p:spPr>
          <a:xfrm flipH="1" rot="10800000">
            <a:off x="0" y="1312238"/>
            <a:ext cx="18280200" cy="897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182750" lIns="182750" rIns="182750" wrap="square" tIns="182750">
            <a:noAutofit/>
          </a:bodyPr>
          <a:lstStyle/>
          <a:p>
            <a:pPr indent="-355282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95"/>
              <a:buFont typeface="Arial"/>
              <a:buNone/>
            </a:pPr>
            <a:r>
              <a:t/>
            </a:r>
            <a:endParaRPr b="0" i="0" sz="559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Shape 64"/>
          <p:cNvSpPr/>
          <p:nvPr/>
        </p:nvSpPr>
        <p:spPr>
          <a:xfrm>
            <a:off x="0" y="1312094"/>
            <a:ext cx="18280200" cy="2172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182750" lIns="182750" rIns="182750" wrap="square" tIns="182750">
            <a:noAutofit/>
          </a:bodyPr>
          <a:lstStyle/>
          <a:p>
            <a:pPr indent="-355282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95"/>
              <a:buFont typeface="Arial"/>
              <a:buNone/>
            </a:pPr>
            <a:r>
              <a:t/>
            </a:r>
            <a:endParaRPr b="0" i="0" sz="559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Shape 65"/>
          <p:cNvSpPr txBox="1"/>
          <p:nvPr>
            <p:ph type="title"/>
          </p:nvPr>
        </p:nvSpPr>
        <p:spPr>
          <a:xfrm>
            <a:off x="196414" y="32685"/>
            <a:ext cx="17645401" cy="12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996"/>
              <a:buFont typeface="Calibri"/>
              <a:buNone/>
              <a:defRPr b="0" i="0" sz="39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buClr>
                <a:schemeClr val="lt1"/>
              </a:buClr>
              <a:buSzPts val="3596"/>
              <a:buFont typeface="Roboto"/>
              <a:buNone/>
              <a:defRPr sz="35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rtl="0">
              <a:spcBef>
                <a:spcPts val="0"/>
              </a:spcBef>
              <a:buClr>
                <a:schemeClr val="lt1"/>
              </a:buClr>
              <a:buSzPts val="3596"/>
              <a:buFont typeface="Roboto"/>
              <a:buNone/>
              <a:defRPr sz="35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rtl="0">
              <a:spcBef>
                <a:spcPts val="0"/>
              </a:spcBef>
              <a:buClr>
                <a:schemeClr val="lt1"/>
              </a:buClr>
              <a:buSzPts val="3596"/>
              <a:buFont typeface="Roboto"/>
              <a:buNone/>
              <a:defRPr sz="35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rtl="0">
              <a:spcBef>
                <a:spcPts val="0"/>
              </a:spcBef>
              <a:buClr>
                <a:schemeClr val="lt1"/>
              </a:buClr>
              <a:buSzPts val="3596"/>
              <a:buFont typeface="Roboto"/>
              <a:buNone/>
              <a:defRPr sz="35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rtl="0">
              <a:spcBef>
                <a:spcPts val="0"/>
              </a:spcBef>
              <a:buClr>
                <a:schemeClr val="lt1"/>
              </a:buClr>
              <a:buSzPts val="3596"/>
              <a:buFont typeface="Roboto"/>
              <a:buNone/>
              <a:defRPr sz="35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rtl="0">
              <a:spcBef>
                <a:spcPts val="0"/>
              </a:spcBef>
              <a:buClr>
                <a:schemeClr val="lt1"/>
              </a:buClr>
              <a:buSzPts val="3596"/>
              <a:buFont typeface="Roboto"/>
              <a:buNone/>
              <a:defRPr sz="35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rtl="0">
              <a:spcBef>
                <a:spcPts val="0"/>
              </a:spcBef>
              <a:buClr>
                <a:schemeClr val="lt1"/>
              </a:buClr>
              <a:buSzPts val="3596"/>
              <a:buFont typeface="Roboto"/>
              <a:buNone/>
              <a:defRPr sz="35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rtl="0">
              <a:spcBef>
                <a:spcPts val="0"/>
              </a:spcBef>
              <a:buClr>
                <a:schemeClr val="lt1"/>
              </a:buClr>
              <a:buSzPts val="3596"/>
              <a:buFont typeface="Roboto"/>
              <a:buNone/>
              <a:defRPr sz="35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/>
          <p:nvPr/>
        </p:nvSpPr>
        <p:spPr>
          <a:xfrm flipH="1" rot="10800000">
            <a:off x="0" y="1312192"/>
            <a:ext cx="18280063" cy="897004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182750" lIns="182750" rIns="182750" wrap="square" tIns="182750">
            <a:noAutofit/>
          </a:bodyPr>
          <a:lstStyle/>
          <a:p>
            <a:pPr indent="-355282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95"/>
              <a:buFont typeface="Arial"/>
              <a:buNone/>
            </a:pPr>
            <a:r>
              <a:t/>
            </a:r>
            <a:endParaRPr b="0" i="0" sz="559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Shape 14"/>
          <p:cNvSpPr/>
          <p:nvPr/>
        </p:nvSpPr>
        <p:spPr>
          <a:xfrm>
            <a:off x="0" y="1312094"/>
            <a:ext cx="18280063" cy="217099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182750" lIns="182750" rIns="182750" wrap="square" tIns="182750">
            <a:noAutofit/>
          </a:bodyPr>
          <a:lstStyle/>
          <a:p>
            <a:pPr indent="-355282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95"/>
              <a:buFont typeface="Arial"/>
              <a:buNone/>
            </a:pPr>
            <a:r>
              <a:t/>
            </a:r>
            <a:endParaRPr b="0" i="0" sz="559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Shape 15"/>
          <p:cNvSpPr txBox="1"/>
          <p:nvPr>
            <p:ph type="title"/>
          </p:nvPr>
        </p:nvSpPr>
        <p:spPr>
          <a:xfrm>
            <a:off x="196414" y="32685"/>
            <a:ext cx="17645539" cy="120484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996"/>
              <a:buFont typeface="Calibri"/>
              <a:buNone/>
              <a:defRPr b="0" i="0" sz="39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buClr>
                <a:schemeClr val="lt1"/>
              </a:buClr>
              <a:buSzPts val="3596"/>
              <a:buFont typeface="Roboto"/>
              <a:buNone/>
              <a:defRPr sz="35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rtl="0">
              <a:spcBef>
                <a:spcPts val="0"/>
              </a:spcBef>
              <a:buClr>
                <a:schemeClr val="lt1"/>
              </a:buClr>
              <a:buSzPts val="3596"/>
              <a:buFont typeface="Roboto"/>
              <a:buNone/>
              <a:defRPr sz="35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rtl="0">
              <a:spcBef>
                <a:spcPts val="0"/>
              </a:spcBef>
              <a:buClr>
                <a:schemeClr val="lt1"/>
              </a:buClr>
              <a:buSzPts val="3596"/>
              <a:buFont typeface="Roboto"/>
              <a:buNone/>
              <a:defRPr sz="35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rtl="0">
              <a:spcBef>
                <a:spcPts val="0"/>
              </a:spcBef>
              <a:buClr>
                <a:schemeClr val="lt1"/>
              </a:buClr>
              <a:buSzPts val="3596"/>
              <a:buFont typeface="Roboto"/>
              <a:buNone/>
              <a:defRPr sz="35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rtl="0">
              <a:spcBef>
                <a:spcPts val="0"/>
              </a:spcBef>
              <a:buClr>
                <a:schemeClr val="lt1"/>
              </a:buClr>
              <a:buSzPts val="3596"/>
              <a:buFont typeface="Roboto"/>
              <a:buNone/>
              <a:defRPr sz="35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rtl="0">
              <a:spcBef>
                <a:spcPts val="0"/>
              </a:spcBef>
              <a:buClr>
                <a:schemeClr val="lt1"/>
              </a:buClr>
              <a:buSzPts val="3596"/>
              <a:buFont typeface="Roboto"/>
              <a:buNone/>
              <a:defRPr sz="35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rtl="0">
              <a:spcBef>
                <a:spcPts val="0"/>
              </a:spcBef>
              <a:buClr>
                <a:schemeClr val="lt1"/>
              </a:buClr>
              <a:buSzPts val="3596"/>
              <a:buFont typeface="Roboto"/>
              <a:buNone/>
              <a:defRPr sz="35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rtl="0">
              <a:spcBef>
                <a:spcPts val="0"/>
              </a:spcBef>
              <a:buClr>
                <a:schemeClr val="lt1"/>
              </a:buClr>
              <a:buSzPts val="3596"/>
              <a:buFont typeface="Roboto"/>
              <a:buNone/>
              <a:defRPr sz="35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ection and Subsection Title">
    <p:bg>
      <p:bgPr>
        <a:solidFill>
          <a:srgbClr val="F37021"/>
        </a:solid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/>
          <p:nvPr>
            <p:ph type="ctrTitle"/>
          </p:nvPr>
        </p:nvSpPr>
        <p:spPr>
          <a:xfrm>
            <a:off x="780711" y="3636865"/>
            <a:ext cx="16437000" cy="1866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592"/>
              <a:buFont typeface="Calibri"/>
              <a:buNone/>
              <a:defRPr b="0" i="0" sz="9596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buClr>
                <a:schemeClr val="lt1"/>
              </a:buClr>
              <a:buSzPts val="9592"/>
              <a:buFont typeface="Roboto"/>
              <a:buNone/>
              <a:defRPr sz="95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rtl="0">
              <a:spcBef>
                <a:spcPts val="0"/>
              </a:spcBef>
              <a:buClr>
                <a:schemeClr val="lt1"/>
              </a:buClr>
              <a:buSzPts val="9592"/>
              <a:buFont typeface="Roboto"/>
              <a:buNone/>
              <a:defRPr sz="95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rtl="0">
              <a:spcBef>
                <a:spcPts val="0"/>
              </a:spcBef>
              <a:buClr>
                <a:schemeClr val="lt1"/>
              </a:buClr>
              <a:buSzPts val="9592"/>
              <a:buFont typeface="Roboto"/>
              <a:buNone/>
              <a:defRPr sz="95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rtl="0">
              <a:spcBef>
                <a:spcPts val="0"/>
              </a:spcBef>
              <a:buClr>
                <a:schemeClr val="lt1"/>
              </a:buClr>
              <a:buSzPts val="9592"/>
              <a:buFont typeface="Roboto"/>
              <a:buNone/>
              <a:defRPr sz="95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rtl="0">
              <a:spcBef>
                <a:spcPts val="0"/>
              </a:spcBef>
              <a:buClr>
                <a:schemeClr val="lt1"/>
              </a:buClr>
              <a:buSzPts val="9592"/>
              <a:buFont typeface="Roboto"/>
              <a:buNone/>
              <a:defRPr sz="95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rtl="0">
              <a:spcBef>
                <a:spcPts val="0"/>
              </a:spcBef>
              <a:buClr>
                <a:schemeClr val="lt1"/>
              </a:buClr>
              <a:buSzPts val="9592"/>
              <a:buFont typeface="Roboto"/>
              <a:buNone/>
              <a:defRPr sz="95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rtl="0">
              <a:spcBef>
                <a:spcPts val="0"/>
              </a:spcBef>
              <a:buClr>
                <a:schemeClr val="lt1"/>
              </a:buClr>
              <a:buSzPts val="9592"/>
              <a:buFont typeface="Roboto"/>
              <a:buNone/>
              <a:defRPr sz="95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rtl="0">
              <a:spcBef>
                <a:spcPts val="0"/>
              </a:spcBef>
              <a:buClr>
                <a:schemeClr val="lt1"/>
              </a:buClr>
              <a:buSzPts val="9592"/>
              <a:buFont typeface="Roboto"/>
              <a:buNone/>
              <a:defRPr sz="95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68" name="Shape 68"/>
          <p:cNvSpPr txBox="1"/>
          <p:nvPr>
            <p:ph idx="1" type="subTitle"/>
          </p:nvPr>
        </p:nvSpPr>
        <p:spPr>
          <a:xfrm>
            <a:off x="780711" y="5575679"/>
            <a:ext cx="16437000" cy="8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96"/>
              <a:buFont typeface="Calibri"/>
              <a:buNone/>
              <a:defRPr b="0" i="0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96"/>
              <a:buFont typeface="Calibri"/>
              <a:buNone/>
              <a:defRPr b="0" i="0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96"/>
              <a:buFont typeface="Calibri"/>
              <a:buNone/>
              <a:defRPr b="0" i="0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96"/>
              <a:buFont typeface="Calibri"/>
              <a:buNone/>
              <a:defRPr b="0" i="0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96"/>
              <a:buFont typeface="Calibri"/>
              <a:buNone/>
              <a:defRPr b="0" i="0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96"/>
              <a:buFont typeface="Calibri"/>
              <a:buNone/>
              <a:defRPr b="0" i="0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96"/>
              <a:buFont typeface="Calibri"/>
              <a:buNone/>
              <a:defRPr b="0" i="0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96"/>
              <a:buFont typeface="Calibri"/>
              <a:buNone/>
              <a:defRPr b="0" i="0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96"/>
              <a:buFont typeface="Calibri"/>
              <a:buNone/>
              <a:defRPr b="0" i="0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and Two Columns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/>
          <p:nvPr/>
        </p:nvSpPr>
        <p:spPr>
          <a:xfrm flipH="1" rot="10800000">
            <a:off x="0" y="3370539"/>
            <a:ext cx="18280200" cy="69117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182750" lIns="182750" rIns="182750" wrap="square" tIns="182750">
            <a:noAutofit/>
          </a:bodyPr>
          <a:lstStyle/>
          <a:p>
            <a:pPr indent="-355282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95"/>
              <a:buFont typeface="Arial"/>
              <a:buNone/>
            </a:pPr>
            <a:r>
              <a:t/>
            </a:r>
            <a:endParaRPr b="0" i="0" sz="559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Shape 71"/>
          <p:cNvSpPr/>
          <p:nvPr/>
        </p:nvSpPr>
        <p:spPr>
          <a:xfrm>
            <a:off x="0" y="3370440"/>
            <a:ext cx="18280200" cy="2172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182750" lIns="182750" rIns="182750" wrap="square" tIns="182750">
            <a:noAutofit/>
          </a:bodyPr>
          <a:lstStyle/>
          <a:p>
            <a:pPr indent="-355282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95"/>
              <a:buFont typeface="Arial"/>
              <a:buNone/>
            </a:pPr>
            <a:r>
              <a:t/>
            </a:r>
            <a:endParaRPr b="0" i="0" sz="559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Shape 72"/>
          <p:cNvSpPr txBox="1"/>
          <p:nvPr>
            <p:ph type="title"/>
          </p:nvPr>
        </p:nvSpPr>
        <p:spPr>
          <a:xfrm>
            <a:off x="943390" y="1476767"/>
            <a:ext cx="16437000" cy="1534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  <a:defRPr b="0" i="0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rtl="0">
              <a:spcBef>
                <a:spcPts val="0"/>
              </a:spcBef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rtl="0">
              <a:spcBef>
                <a:spcPts val="0"/>
              </a:spcBef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rtl="0">
              <a:spcBef>
                <a:spcPts val="0"/>
              </a:spcBef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rtl="0">
              <a:spcBef>
                <a:spcPts val="0"/>
              </a:spcBef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rtl="0">
              <a:spcBef>
                <a:spcPts val="0"/>
              </a:spcBef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rtl="0">
              <a:spcBef>
                <a:spcPts val="0"/>
              </a:spcBef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rtl="0">
              <a:spcBef>
                <a:spcPts val="0"/>
              </a:spcBef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3" name="Shape 73"/>
          <p:cNvSpPr txBox="1"/>
          <p:nvPr>
            <p:ph idx="1" type="body"/>
          </p:nvPr>
        </p:nvSpPr>
        <p:spPr>
          <a:xfrm>
            <a:off x="943390" y="3836375"/>
            <a:ext cx="7996200" cy="54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ts val="3996"/>
              <a:buFont typeface="Calibri"/>
              <a:buNone/>
              <a:defRPr b="0" i="0" sz="3998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ts val="3596"/>
              <a:buFont typeface="Calibri"/>
              <a:buNone/>
              <a:defRPr b="0" i="0" sz="3598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ts val="3198"/>
              <a:buFont typeface="Calibri"/>
              <a:buNone/>
              <a:defRPr b="0" i="0" sz="31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ts val="2798"/>
              <a:buFont typeface="Calibri"/>
              <a:buNone/>
              <a:defRPr b="0" i="0" sz="27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ts val="2798"/>
              <a:buFont typeface="Calibri"/>
              <a:buNone/>
              <a:defRPr b="0" i="0" sz="27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ts val="2798"/>
              <a:buFont typeface="Calibri"/>
              <a:buNone/>
              <a:defRPr b="0" i="0" sz="27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ts val="2798"/>
              <a:buFont typeface="Calibri"/>
              <a:buNone/>
              <a:defRPr b="0" i="0" sz="27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ts val="2398"/>
              <a:buFont typeface="Calibri"/>
              <a:buNone/>
              <a:defRPr b="0" i="0" sz="23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ts val="2398"/>
              <a:buFont typeface="Calibri"/>
              <a:buNone/>
              <a:defRPr b="0" i="0" sz="23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" name="Shape 74"/>
          <p:cNvSpPr txBox="1"/>
          <p:nvPr>
            <p:ph idx="2" type="body"/>
          </p:nvPr>
        </p:nvSpPr>
        <p:spPr>
          <a:xfrm>
            <a:off x="9384425" y="3836375"/>
            <a:ext cx="7996200" cy="54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ts val="3996"/>
              <a:buFont typeface="Calibri"/>
              <a:buNone/>
              <a:defRPr b="0" i="0" sz="3998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ts val="3596"/>
              <a:buFont typeface="Calibri"/>
              <a:buNone/>
              <a:defRPr b="0" i="0" sz="3598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ts val="3198"/>
              <a:buFont typeface="Calibri"/>
              <a:buNone/>
              <a:defRPr b="0" i="0" sz="31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ts val="2798"/>
              <a:buFont typeface="Calibri"/>
              <a:buNone/>
              <a:defRPr b="0" i="0" sz="27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ts val="2798"/>
              <a:buFont typeface="Calibri"/>
              <a:buNone/>
              <a:defRPr b="0" i="0" sz="27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ts val="2798"/>
              <a:buFont typeface="Calibri"/>
              <a:buNone/>
              <a:defRPr b="0" i="0" sz="27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ts val="2798"/>
              <a:buFont typeface="Calibri"/>
              <a:buNone/>
              <a:defRPr b="0" i="0" sz="27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ts val="2398"/>
              <a:buFont typeface="Calibri"/>
              <a:buNone/>
              <a:defRPr b="0" i="0" sz="23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ts val="2398"/>
              <a:buFont typeface="Calibri"/>
              <a:buNone/>
              <a:defRPr b="0" i="0" sz="23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and Body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/>
          <p:nvPr/>
        </p:nvSpPr>
        <p:spPr>
          <a:xfrm flipH="1" rot="10800000">
            <a:off x="0" y="3370539"/>
            <a:ext cx="18280200" cy="69117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182750" lIns="182750" rIns="182750" wrap="square" tIns="182750">
            <a:noAutofit/>
          </a:bodyPr>
          <a:lstStyle/>
          <a:p>
            <a:pPr indent="-355282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95"/>
              <a:buFont typeface="Arial"/>
              <a:buNone/>
            </a:pPr>
            <a:r>
              <a:t/>
            </a:r>
            <a:endParaRPr b="0" i="0" sz="559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Shape 77"/>
          <p:cNvSpPr/>
          <p:nvPr/>
        </p:nvSpPr>
        <p:spPr>
          <a:xfrm>
            <a:off x="0" y="3370440"/>
            <a:ext cx="18280200" cy="2172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182750" lIns="182750" rIns="182750" wrap="square" tIns="182750">
            <a:noAutofit/>
          </a:bodyPr>
          <a:lstStyle/>
          <a:p>
            <a:pPr indent="-355282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95"/>
              <a:buFont typeface="Arial"/>
              <a:buNone/>
            </a:pPr>
            <a:r>
              <a:t/>
            </a:r>
            <a:endParaRPr b="0" i="0" sz="559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Shape 78"/>
          <p:cNvSpPr txBox="1"/>
          <p:nvPr>
            <p:ph type="title"/>
          </p:nvPr>
        </p:nvSpPr>
        <p:spPr>
          <a:xfrm>
            <a:off x="943390" y="1476767"/>
            <a:ext cx="16437000" cy="1534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  <a:defRPr b="0" i="0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rtl="0">
              <a:spcBef>
                <a:spcPts val="0"/>
              </a:spcBef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rtl="0">
              <a:spcBef>
                <a:spcPts val="0"/>
              </a:spcBef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rtl="0">
              <a:spcBef>
                <a:spcPts val="0"/>
              </a:spcBef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rtl="0">
              <a:spcBef>
                <a:spcPts val="0"/>
              </a:spcBef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rtl="0">
              <a:spcBef>
                <a:spcPts val="0"/>
              </a:spcBef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rtl="0">
              <a:spcBef>
                <a:spcPts val="0"/>
              </a:spcBef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rtl="0">
              <a:spcBef>
                <a:spcPts val="0"/>
              </a:spcBef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9" name="Shape 79"/>
          <p:cNvSpPr txBox="1"/>
          <p:nvPr>
            <p:ph idx="1" type="body"/>
          </p:nvPr>
        </p:nvSpPr>
        <p:spPr>
          <a:xfrm>
            <a:off x="943390" y="3836374"/>
            <a:ext cx="16437000" cy="54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ts val="3996"/>
              <a:buFont typeface="Calibri"/>
              <a:buNone/>
              <a:defRPr b="0" i="0" sz="3998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ts val="3596"/>
              <a:buFont typeface="Calibri"/>
              <a:buNone/>
              <a:defRPr b="0" i="0" sz="3598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ts val="3198"/>
              <a:buFont typeface="Calibri"/>
              <a:buNone/>
              <a:defRPr b="0" i="0" sz="31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ts val="2798"/>
              <a:buFont typeface="Calibri"/>
              <a:buNone/>
              <a:defRPr b="0" i="0" sz="27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ts val="2798"/>
              <a:buFont typeface="Calibri"/>
              <a:buNone/>
              <a:defRPr b="0" i="0" sz="27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ts val="2798"/>
              <a:buFont typeface="Calibri"/>
              <a:buNone/>
              <a:defRPr b="0" i="0" sz="27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ts val="2798"/>
              <a:buFont typeface="Calibri"/>
              <a:buNone/>
              <a:defRPr b="0" i="0" sz="27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ts val="2798"/>
              <a:buFont typeface="Calibri"/>
              <a:buNone/>
              <a:defRPr b="0" i="0" sz="27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ts val="2798"/>
              <a:buFont typeface="Calibri"/>
              <a:buNone/>
              <a:defRPr b="0" i="0" sz="27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in Point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/>
          <p:nvPr>
            <p:ph type="title"/>
          </p:nvPr>
        </p:nvSpPr>
        <p:spPr>
          <a:xfrm>
            <a:off x="980075" y="976049"/>
            <a:ext cx="16061100" cy="817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990"/>
              <a:buFont typeface="Calibri"/>
              <a:buNone/>
              <a:defRPr b="0" i="0" sz="11995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buClr>
                <a:schemeClr val="lt1"/>
              </a:buClr>
              <a:buSzPts val="11990"/>
              <a:buFont typeface="Roboto"/>
              <a:buNone/>
              <a:defRPr sz="11995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rtl="0">
              <a:spcBef>
                <a:spcPts val="0"/>
              </a:spcBef>
              <a:buClr>
                <a:schemeClr val="lt1"/>
              </a:buClr>
              <a:buSzPts val="11990"/>
              <a:buFont typeface="Roboto"/>
              <a:buNone/>
              <a:defRPr sz="11995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rtl="0">
              <a:spcBef>
                <a:spcPts val="0"/>
              </a:spcBef>
              <a:buClr>
                <a:schemeClr val="lt1"/>
              </a:buClr>
              <a:buSzPts val="11990"/>
              <a:buFont typeface="Roboto"/>
              <a:buNone/>
              <a:defRPr sz="11995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rtl="0">
              <a:spcBef>
                <a:spcPts val="0"/>
              </a:spcBef>
              <a:buClr>
                <a:schemeClr val="lt1"/>
              </a:buClr>
              <a:buSzPts val="11990"/>
              <a:buFont typeface="Roboto"/>
              <a:buNone/>
              <a:defRPr sz="11995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rtl="0">
              <a:spcBef>
                <a:spcPts val="0"/>
              </a:spcBef>
              <a:buClr>
                <a:schemeClr val="lt1"/>
              </a:buClr>
              <a:buSzPts val="11990"/>
              <a:buFont typeface="Roboto"/>
              <a:buNone/>
              <a:defRPr sz="11995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rtl="0">
              <a:spcBef>
                <a:spcPts val="0"/>
              </a:spcBef>
              <a:buClr>
                <a:schemeClr val="lt1"/>
              </a:buClr>
              <a:buSzPts val="11990"/>
              <a:buFont typeface="Roboto"/>
              <a:buNone/>
              <a:defRPr sz="11995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rtl="0">
              <a:spcBef>
                <a:spcPts val="0"/>
              </a:spcBef>
              <a:buClr>
                <a:schemeClr val="lt1"/>
              </a:buClr>
              <a:buSzPts val="11990"/>
              <a:buFont typeface="Roboto"/>
              <a:buNone/>
              <a:defRPr sz="11995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rtl="0">
              <a:spcBef>
                <a:spcPts val="0"/>
              </a:spcBef>
              <a:buClr>
                <a:schemeClr val="lt1"/>
              </a:buClr>
              <a:buSzPts val="11990"/>
              <a:buFont typeface="Roboto"/>
              <a:buNone/>
              <a:defRPr sz="11995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ig Number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 txBox="1"/>
          <p:nvPr>
            <p:ph type="title"/>
          </p:nvPr>
        </p:nvSpPr>
        <p:spPr>
          <a:xfrm>
            <a:off x="921500" y="2495444"/>
            <a:ext cx="16437000" cy="3925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3978"/>
              <a:buFont typeface="Calibri"/>
              <a:buNone/>
              <a:defRPr b="0" i="0" sz="23989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 algn="ctr">
              <a:spcBef>
                <a:spcPts val="0"/>
              </a:spcBef>
              <a:buClr>
                <a:schemeClr val="dk2"/>
              </a:buClr>
              <a:buSzPts val="23978"/>
              <a:buFont typeface="Roboto"/>
              <a:buNone/>
              <a:defRPr sz="23989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rtl="0" algn="ctr">
              <a:spcBef>
                <a:spcPts val="0"/>
              </a:spcBef>
              <a:buClr>
                <a:schemeClr val="dk2"/>
              </a:buClr>
              <a:buSzPts val="23978"/>
              <a:buFont typeface="Roboto"/>
              <a:buNone/>
              <a:defRPr sz="23989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rtl="0" algn="ctr">
              <a:spcBef>
                <a:spcPts val="0"/>
              </a:spcBef>
              <a:buClr>
                <a:schemeClr val="dk2"/>
              </a:buClr>
              <a:buSzPts val="23978"/>
              <a:buFont typeface="Roboto"/>
              <a:buNone/>
              <a:defRPr sz="23989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rtl="0" algn="ctr">
              <a:spcBef>
                <a:spcPts val="0"/>
              </a:spcBef>
              <a:buClr>
                <a:schemeClr val="dk2"/>
              </a:buClr>
              <a:buSzPts val="23978"/>
              <a:buFont typeface="Roboto"/>
              <a:buNone/>
              <a:defRPr sz="23989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rtl="0" algn="ctr">
              <a:spcBef>
                <a:spcPts val="0"/>
              </a:spcBef>
              <a:buClr>
                <a:schemeClr val="dk2"/>
              </a:buClr>
              <a:buSzPts val="23978"/>
              <a:buFont typeface="Roboto"/>
              <a:buNone/>
              <a:defRPr sz="23989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rtl="0" algn="ctr">
              <a:spcBef>
                <a:spcPts val="0"/>
              </a:spcBef>
              <a:buClr>
                <a:schemeClr val="dk2"/>
              </a:buClr>
              <a:buSzPts val="23978"/>
              <a:buFont typeface="Roboto"/>
              <a:buNone/>
              <a:defRPr sz="23989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rtl="0" algn="ctr">
              <a:spcBef>
                <a:spcPts val="0"/>
              </a:spcBef>
              <a:buClr>
                <a:schemeClr val="dk2"/>
              </a:buClr>
              <a:buSzPts val="23978"/>
              <a:buFont typeface="Roboto"/>
              <a:buNone/>
              <a:defRPr sz="23989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rtl="0" algn="ctr">
              <a:spcBef>
                <a:spcPts val="0"/>
              </a:spcBef>
              <a:buClr>
                <a:schemeClr val="dk2"/>
              </a:buClr>
              <a:buSzPts val="23978"/>
              <a:buFont typeface="Roboto"/>
              <a:buNone/>
              <a:defRPr sz="23989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4" name="Shape 84"/>
          <p:cNvSpPr txBox="1"/>
          <p:nvPr>
            <p:ph idx="1" type="body"/>
          </p:nvPr>
        </p:nvSpPr>
        <p:spPr>
          <a:xfrm>
            <a:off x="3189415" y="6544819"/>
            <a:ext cx="11901300" cy="26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F3F3F3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F3F3F3"/>
              </a:buClr>
              <a:buSzPts val="2798"/>
              <a:buFont typeface="Calibri"/>
              <a:buNone/>
              <a:defRPr b="0" i="0" sz="2799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F3F3F3"/>
              </a:buClr>
              <a:buSzPts val="2798"/>
              <a:buFont typeface="Calibri"/>
              <a:buNone/>
              <a:defRPr b="0" i="0" sz="2799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F3F3F3"/>
              </a:buClr>
              <a:buSzPts val="2798"/>
              <a:buFont typeface="Calibri"/>
              <a:buNone/>
              <a:defRPr b="0" i="0" sz="2799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F3F3F3"/>
              </a:buClr>
              <a:buSzPts val="2798"/>
              <a:buFont typeface="Calibri"/>
              <a:buNone/>
              <a:defRPr b="0" i="0" sz="2799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F3F3F3"/>
              </a:buClr>
              <a:buSzPts val="2798"/>
              <a:buFont typeface="Calibri"/>
              <a:buNone/>
              <a:defRPr b="0" i="0" sz="2799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F3F3F3"/>
              </a:buClr>
              <a:buSzPts val="2798"/>
              <a:buFont typeface="Calibri"/>
              <a:buNone/>
              <a:defRPr b="0" i="0" sz="2799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F3F3F3"/>
              </a:buClr>
              <a:buSzPts val="2798"/>
              <a:buFont typeface="Calibri"/>
              <a:buNone/>
              <a:defRPr b="0" i="0" sz="2799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F3F3F3"/>
              </a:buClr>
              <a:buSzPts val="2798"/>
              <a:buFont typeface="Calibri"/>
              <a:buNone/>
              <a:defRPr b="0" i="0" sz="2799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One Column Text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/>
          <p:nvPr/>
        </p:nvSpPr>
        <p:spPr>
          <a:xfrm flipH="1" rot="10800000">
            <a:off x="6550356" y="88"/>
            <a:ext cx="11729700" cy="10282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182750" lIns="182750" rIns="182750" wrap="square" tIns="182750">
            <a:noAutofit/>
          </a:bodyPr>
          <a:lstStyle/>
          <a:p>
            <a:pPr indent="-355282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95"/>
              <a:buFont typeface="Arial"/>
              <a:buNone/>
            </a:pPr>
            <a:r>
              <a:t/>
            </a:r>
            <a:endParaRPr b="0" i="0" sz="559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Shape 87"/>
          <p:cNvSpPr/>
          <p:nvPr/>
        </p:nvSpPr>
        <p:spPr>
          <a:xfrm rot="-5400000">
            <a:off x="1517856" y="5032538"/>
            <a:ext cx="10282200" cy="2172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182750" lIns="182750" rIns="182750" wrap="square" tIns="182750">
            <a:noAutofit/>
          </a:bodyPr>
          <a:lstStyle/>
          <a:p>
            <a:pPr indent="-355282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95"/>
              <a:buFont typeface="Arial"/>
              <a:buNone/>
            </a:pPr>
            <a:r>
              <a:t/>
            </a:r>
            <a:endParaRPr b="0" i="0" sz="559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Shape 88"/>
          <p:cNvSpPr txBox="1"/>
          <p:nvPr>
            <p:ph type="title"/>
          </p:nvPr>
        </p:nvSpPr>
        <p:spPr>
          <a:xfrm>
            <a:off x="451958" y="715270"/>
            <a:ext cx="5613600" cy="1905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796"/>
              <a:buFont typeface="Calibri"/>
              <a:buNone/>
              <a:defRPr b="0" i="0" sz="47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buClr>
                <a:schemeClr val="lt1"/>
              </a:buClr>
              <a:buSzPts val="4796"/>
              <a:buFont typeface="Roboto"/>
              <a:buNone/>
              <a:defRPr sz="47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rtl="0">
              <a:spcBef>
                <a:spcPts val="0"/>
              </a:spcBef>
              <a:buClr>
                <a:schemeClr val="lt1"/>
              </a:buClr>
              <a:buSzPts val="4796"/>
              <a:buFont typeface="Roboto"/>
              <a:buNone/>
              <a:defRPr sz="47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rtl="0">
              <a:spcBef>
                <a:spcPts val="0"/>
              </a:spcBef>
              <a:buClr>
                <a:schemeClr val="lt1"/>
              </a:buClr>
              <a:buSzPts val="4796"/>
              <a:buFont typeface="Roboto"/>
              <a:buNone/>
              <a:defRPr sz="47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rtl="0">
              <a:spcBef>
                <a:spcPts val="0"/>
              </a:spcBef>
              <a:buClr>
                <a:schemeClr val="lt1"/>
              </a:buClr>
              <a:buSzPts val="4796"/>
              <a:buFont typeface="Roboto"/>
              <a:buNone/>
              <a:defRPr sz="47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rtl="0">
              <a:spcBef>
                <a:spcPts val="0"/>
              </a:spcBef>
              <a:buClr>
                <a:schemeClr val="lt1"/>
              </a:buClr>
              <a:buSzPts val="4796"/>
              <a:buFont typeface="Roboto"/>
              <a:buNone/>
              <a:defRPr sz="47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rtl="0">
              <a:spcBef>
                <a:spcPts val="0"/>
              </a:spcBef>
              <a:buClr>
                <a:schemeClr val="lt1"/>
              </a:buClr>
              <a:buSzPts val="4796"/>
              <a:buFont typeface="Roboto"/>
              <a:buNone/>
              <a:defRPr sz="47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rtl="0">
              <a:spcBef>
                <a:spcPts val="0"/>
              </a:spcBef>
              <a:buClr>
                <a:schemeClr val="lt1"/>
              </a:buClr>
              <a:buSzPts val="4796"/>
              <a:buFont typeface="Roboto"/>
              <a:buNone/>
              <a:defRPr sz="47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rtl="0">
              <a:spcBef>
                <a:spcPts val="0"/>
              </a:spcBef>
              <a:buClr>
                <a:schemeClr val="lt1"/>
              </a:buClr>
              <a:buSzPts val="4796"/>
              <a:buFont typeface="Roboto"/>
              <a:buNone/>
              <a:defRPr sz="47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9" name="Shape 89"/>
          <p:cNvSpPr txBox="1"/>
          <p:nvPr>
            <p:ph idx="1" type="body"/>
          </p:nvPr>
        </p:nvSpPr>
        <p:spPr>
          <a:xfrm>
            <a:off x="451954" y="2930244"/>
            <a:ext cx="5613600" cy="63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3198"/>
              <a:buFont typeface="Calibri"/>
              <a:buNone/>
              <a:defRPr b="0" i="0" sz="31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2798"/>
              <a:buFont typeface="Calibri"/>
              <a:buNone/>
              <a:defRPr b="0" i="0" sz="27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2398"/>
              <a:buFont typeface="Calibri"/>
              <a:buNone/>
              <a:defRPr b="0" i="0" sz="23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2398"/>
              <a:buFont typeface="Calibri"/>
              <a:buNone/>
              <a:defRPr b="0" i="0" sz="23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2398"/>
              <a:buFont typeface="Calibri"/>
              <a:buNone/>
              <a:defRPr b="0" i="0" sz="23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2398"/>
              <a:buFont typeface="Calibri"/>
              <a:buNone/>
              <a:defRPr b="0" i="0" sz="23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2398"/>
              <a:buFont typeface="Calibri"/>
              <a:buNone/>
              <a:defRPr b="0" i="0" sz="23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2398"/>
              <a:buFont typeface="Calibri"/>
              <a:buNone/>
              <a:defRPr b="0" i="0" sz="23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plit Summary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/>
        </p:nvSpPr>
        <p:spPr>
          <a:xfrm flipH="1">
            <a:off x="-68" y="0"/>
            <a:ext cx="9140100" cy="10282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182750" lIns="182750" rIns="182750" wrap="square" tIns="182750">
            <a:noAutofit/>
          </a:bodyPr>
          <a:lstStyle/>
          <a:p>
            <a:pPr indent="-355282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95"/>
              <a:buFont typeface="Arial"/>
              <a:buNone/>
            </a:pPr>
            <a:r>
              <a:t/>
            </a:r>
            <a:endParaRPr b="0" i="0" sz="559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Shape 92"/>
          <p:cNvSpPr/>
          <p:nvPr/>
        </p:nvSpPr>
        <p:spPr>
          <a:xfrm rot="5400000">
            <a:off x="3891283" y="5033100"/>
            <a:ext cx="10281000" cy="2172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182750" lIns="182750" rIns="182750" wrap="square" tIns="182750">
            <a:noAutofit/>
          </a:bodyPr>
          <a:lstStyle/>
          <a:p>
            <a:pPr indent="-355282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95"/>
              <a:buFont typeface="Arial"/>
              <a:buNone/>
            </a:pPr>
            <a:r>
              <a:t/>
            </a:r>
            <a:endParaRPr b="0" i="0" sz="559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Shape 93"/>
          <p:cNvSpPr txBox="1"/>
          <p:nvPr>
            <p:ph type="title"/>
          </p:nvPr>
        </p:nvSpPr>
        <p:spPr>
          <a:xfrm>
            <a:off x="530769" y="2465208"/>
            <a:ext cx="8086800" cy="29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392"/>
              <a:buFont typeface="Calibri"/>
              <a:buNone/>
              <a:defRPr b="0" i="0" sz="8396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 algn="ctr">
              <a:spcBef>
                <a:spcPts val="0"/>
              </a:spcBef>
              <a:buClr>
                <a:schemeClr val="dk2"/>
              </a:buClr>
              <a:buSzPts val="8392"/>
              <a:buFont typeface="Roboto"/>
              <a:buNone/>
              <a:defRPr sz="8396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rtl="0" algn="ctr">
              <a:spcBef>
                <a:spcPts val="0"/>
              </a:spcBef>
              <a:buClr>
                <a:schemeClr val="dk2"/>
              </a:buClr>
              <a:buSzPts val="8392"/>
              <a:buFont typeface="Roboto"/>
              <a:buNone/>
              <a:defRPr sz="8396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rtl="0" algn="ctr">
              <a:spcBef>
                <a:spcPts val="0"/>
              </a:spcBef>
              <a:buClr>
                <a:schemeClr val="dk2"/>
              </a:buClr>
              <a:buSzPts val="8392"/>
              <a:buFont typeface="Roboto"/>
              <a:buNone/>
              <a:defRPr sz="8396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rtl="0" algn="ctr">
              <a:spcBef>
                <a:spcPts val="0"/>
              </a:spcBef>
              <a:buClr>
                <a:schemeClr val="dk2"/>
              </a:buClr>
              <a:buSzPts val="8392"/>
              <a:buFont typeface="Roboto"/>
              <a:buNone/>
              <a:defRPr sz="8396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rtl="0" algn="ctr">
              <a:spcBef>
                <a:spcPts val="0"/>
              </a:spcBef>
              <a:buClr>
                <a:schemeClr val="dk2"/>
              </a:buClr>
              <a:buSzPts val="8392"/>
              <a:buFont typeface="Roboto"/>
              <a:buNone/>
              <a:defRPr sz="8396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rtl="0" algn="ctr">
              <a:spcBef>
                <a:spcPts val="0"/>
              </a:spcBef>
              <a:buClr>
                <a:schemeClr val="dk2"/>
              </a:buClr>
              <a:buSzPts val="8392"/>
              <a:buFont typeface="Roboto"/>
              <a:buNone/>
              <a:defRPr sz="8396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rtl="0" algn="ctr">
              <a:spcBef>
                <a:spcPts val="0"/>
              </a:spcBef>
              <a:buClr>
                <a:schemeClr val="dk2"/>
              </a:buClr>
              <a:buSzPts val="8392"/>
              <a:buFont typeface="Roboto"/>
              <a:buNone/>
              <a:defRPr sz="8396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rtl="0" algn="ctr">
              <a:spcBef>
                <a:spcPts val="0"/>
              </a:spcBef>
              <a:buClr>
                <a:schemeClr val="dk2"/>
              </a:buClr>
              <a:buSzPts val="8392"/>
              <a:buFont typeface="Roboto"/>
              <a:buNone/>
              <a:defRPr sz="8396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94" name="Shape 94"/>
          <p:cNvSpPr txBox="1"/>
          <p:nvPr>
            <p:ph idx="1" type="subTitle"/>
          </p:nvPr>
        </p:nvSpPr>
        <p:spPr>
          <a:xfrm>
            <a:off x="530769" y="5556360"/>
            <a:ext cx="8086800" cy="24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196"/>
              <a:buFont typeface="Calibri"/>
              <a:buNone/>
              <a:defRPr b="0" i="0" sz="4198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196"/>
              <a:buFont typeface="Calibri"/>
              <a:buNone/>
              <a:defRPr b="0" i="0" sz="4198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196"/>
              <a:buFont typeface="Calibri"/>
              <a:buNone/>
              <a:defRPr b="0" i="0" sz="4198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196"/>
              <a:buFont typeface="Calibri"/>
              <a:buNone/>
              <a:defRPr b="0" i="0" sz="4198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196"/>
              <a:buFont typeface="Calibri"/>
              <a:buNone/>
              <a:defRPr b="0" i="0" sz="4198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196"/>
              <a:buFont typeface="Calibri"/>
              <a:buNone/>
              <a:defRPr b="0" i="0" sz="4198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196"/>
              <a:buFont typeface="Calibri"/>
              <a:buNone/>
              <a:defRPr b="0" i="0" sz="4198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196"/>
              <a:buFont typeface="Calibri"/>
              <a:buNone/>
              <a:defRPr b="0" i="0" sz="4198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196"/>
              <a:buFont typeface="Calibri"/>
              <a:buNone/>
              <a:defRPr b="0" i="0" sz="4198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" name="Shape 95"/>
          <p:cNvSpPr txBox="1"/>
          <p:nvPr>
            <p:ph idx="2" type="body"/>
          </p:nvPr>
        </p:nvSpPr>
        <p:spPr>
          <a:xfrm>
            <a:off x="9874713" y="1447731"/>
            <a:ext cx="7670700" cy="73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4396"/>
              <a:buFont typeface="Calibri"/>
              <a:buNone/>
              <a:defRPr b="0" i="0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3198"/>
              <a:buFont typeface="Calibri"/>
              <a:buNone/>
              <a:defRPr b="0" i="0" sz="31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2798"/>
              <a:buFont typeface="Calibri"/>
              <a:buNone/>
              <a:defRPr b="0" i="0" sz="27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2798"/>
              <a:buFont typeface="Calibri"/>
              <a:buNone/>
              <a:defRPr b="0" i="0" sz="27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2798"/>
              <a:buFont typeface="Calibri"/>
              <a:buNone/>
              <a:defRPr b="0" i="0" sz="27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2798"/>
              <a:buFont typeface="Calibri"/>
              <a:buNone/>
              <a:defRPr b="0" i="0" sz="27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2798"/>
              <a:buFont typeface="Calibri"/>
              <a:buNone/>
              <a:defRPr b="0" i="0" sz="27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2798"/>
              <a:buFont typeface="Calibri"/>
              <a:buNone/>
              <a:defRPr b="0" i="0" sz="27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2798"/>
              <a:buFont typeface="Calibri"/>
              <a:buNone/>
              <a:defRPr b="0" i="0" sz="27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Course Title and Author Name">
    <p:bg>
      <p:bgPr>
        <a:solidFill>
          <a:srgbClr val="F37021"/>
        </a:solid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/>
          <p:nvPr>
            <p:ph type="ctrTitle"/>
          </p:nvPr>
        </p:nvSpPr>
        <p:spPr>
          <a:xfrm>
            <a:off x="780711" y="3636865"/>
            <a:ext cx="16437000" cy="1866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592"/>
              <a:buFont typeface="Calibri"/>
              <a:buNone/>
              <a:defRPr b="0" i="0" sz="9596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buClr>
                <a:schemeClr val="lt1"/>
              </a:buClr>
              <a:buSzPts val="9592"/>
              <a:buFont typeface="Roboto"/>
              <a:buNone/>
              <a:defRPr sz="95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rtl="0">
              <a:spcBef>
                <a:spcPts val="0"/>
              </a:spcBef>
              <a:buClr>
                <a:schemeClr val="lt1"/>
              </a:buClr>
              <a:buSzPts val="9592"/>
              <a:buFont typeface="Roboto"/>
              <a:buNone/>
              <a:defRPr sz="95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rtl="0">
              <a:spcBef>
                <a:spcPts val="0"/>
              </a:spcBef>
              <a:buClr>
                <a:schemeClr val="lt1"/>
              </a:buClr>
              <a:buSzPts val="9592"/>
              <a:buFont typeface="Roboto"/>
              <a:buNone/>
              <a:defRPr sz="95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rtl="0">
              <a:spcBef>
                <a:spcPts val="0"/>
              </a:spcBef>
              <a:buClr>
                <a:schemeClr val="lt1"/>
              </a:buClr>
              <a:buSzPts val="9592"/>
              <a:buFont typeface="Roboto"/>
              <a:buNone/>
              <a:defRPr sz="95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rtl="0">
              <a:spcBef>
                <a:spcPts val="0"/>
              </a:spcBef>
              <a:buClr>
                <a:schemeClr val="lt1"/>
              </a:buClr>
              <a:buSzPts val="9592"/>
              <a:buFont typeface="Roboto"/>
              <a:buNone/>
              <a:defRPr sz="95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rtl="0">
              <a:spcBef>
                <a:spcPts val="0"/>
              </a:spcBef>
              <a:buClr>
                <a:schemeClr val="lt1"/>
              </a:buClr>
              <a:buSzPts val="9592"/>
              <a:buFont typeface="Roboto"/>
              <a:buNone/>
              <a:defRPr sz="95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rtl="0">
              <a:spcBef>
                <a:spcPts val="0"/>
              </a:spcBef>
              <a:buClr>
                <a:schemeClr val="lt1"/>
              </a:buClr>
              <a:buSzPts val="9592"/>
              <a:buFont typeface="Roboto"/>
              <a:buNone/>
              <a:defRPr sz="95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rtl="0">
              <a:spcBef>
                <a:spcPts val="0"/>
              </a:spcBef>
              <a:buClr>
                <a:schemeClr val="lt1"/>
              </a:buClr>
              <a:buSzPts val="9592"/>
              <a:buFont typeface="Roboto"/>
              <a:buNone/>
              <a:defRPr sz="95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98" name="Shape 98"/>
          <p:cNvSpPr txBox="1"/>
          <p:nvPr>
            <p:ph idx="1" type="subTitle"/>
          </p:nvPr>
        </p:nvSpPr>
        <p:spPr>
          <a:xfrm>
            <a:off x="780711" y="5575679"/>
            <a:ext cx="16437000" cy="8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96"/>
              <a:buFont typeface="Calibri"/>
              <a:buNone/>
              <a:defRPr b="0" i="0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96"/>
              <a:buFont typeface="Calibri"/>
              <a:buNone/>
              <a:defRPr b="0" i="0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96"/>
              <a:buFont typeface="Calibri"/>
              <a:buNone/>
              <a:defRPr b="0" i="0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96"/>
              <a:buFont typeface="Calibri"/>
              <a:buNone/>
              <a:defRPr b="0" i="0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96"/>
              <a:buFont typeface="Calibri"/>
              <a:buNone/>
              <a:defRPr b="0" i="0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96"/>
              <a:buFont typeface="Calibri"/>
              <a:buNone/>
              <a:defRPr b="0" i="0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96"/>
              <a:buFont typeface="Calibri"/>
              <a:buNone/>
              <a:defRPr b="0" i="0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96"/>
              <a:buFont typeface="Calibri"/>
              <a:buNone/>
              <a:defRPr b="0" i="0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96"/>
              <a:buFont typeface="Calibri"/>
              <a:buNone/>
              <a:defRPr b="0" i="0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/>
          <p:nvPr/>
        </p:nvSpPr>
        <p:spPr>
          <a:xfrm flipH="1" rot="10800000">
            <a:off x="0" y="-148"/>
            <a:ext cx="18280200" cy="9387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182750" lIns="182750" rIns="182750" wrap="square" tIns="182750">
            <a:noAutofit/>
          </a:bodyPr>
          <a:lstStyle/>
          <a:p>
            <a:pPr indent="-355282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95"/>
              <a:buFont typeface="Arial"/>
              <a:buNone/>
            </a:pPr>
            <a:r>
              <a:t/>
            </a:r>
            <a:endParaRPr b="0" i="0" sz="559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Shape 101"/>
          <p:cNvSpPr/>
          <p:nvPr/>
        </p:nvSpPr>
        <p:spPr>
          <a:xfrm flipH="1" rot="10800000">
            <a:off x="0" y="9241102"/>
            <a:ext cx="18280200" cy="1482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182750" lIns="182750" rIns="182750" wrap="square" tIns="182750">
            <a:noAutofit/>
          </a:bodyPr>
          <a:lstStyle/>
          <a:p>
            <a:pPr indent="-355282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95"/>
              <a:buFont typeface="Arial"/>
              <a:buNone/>
            </a:pPr>
            <a:r>
              <a:t/>
            </a:r>
            <a:endParaRPr b="0" i="0" sz="559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Shape 102"/>
          <p:cNvSpPr txBox="1"/>
          <p:nvPr>
            <p:ph idx="1" type="body"/>
          </p:nvPr>
        </p:nvSpPr>
        <p:spPr>
          <a:xfrm>
            <a:off x="114251" y="9389302"/>
            <a:ext cx="16756800" cy="89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ts val="2798"/>
              <a:buFont typeface="Calibri"/>
              <a:buNone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ts val="2798"/>
              <a:buFont typeface="Calibri"/>
              <a:buNone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ts val="2798"/>
              <a:buFont typeface="Calibri"/>
              <a:buNone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ts val="2798"/>
              <a:buFont typeface="Calibri"/>
              <a:buNone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ts val="2798"/>
              <a:buFont typeface="Calibri"/>
              <a:buNone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ts val="2798"/>
              <a:buFont typeface="Calibri"/>
              <a:buNone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ts val="2798"/>
              <a:buFont typeface="Calibri"/>
              <a:buNone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ts val="2798"/>
              <a:buFont typeface="Calibri"/>
              <a:buNone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and Two Columns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/>
          <p:nvPr/>
        </p:nvSpPr>
        <p:spPr>
          <a:xfrm flipH="1" rot="10800000">
            <a:off x="0" y="3370440"/>
            <a:ext cx="18280063" cy="69117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182750" lIns="182750" rIns="182750" wrap="square" tIns="182750">
            <a:noAutofit/>
          </a:bodyPr>
          <a:lstStyle/>
          <a:p>
            <a:pPr indent="-355282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95"/>
              <a:buFont typeface="Arial"/>
              <a:buNone/>
            </a:pPr>
            <a:r>
              <a:t/>
            </a:r>
            <a:endParaRPr b="0" i="0" sz="559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Shape 18"/>
          <p:cNvSpPr/>
          <p:nvPr/>
        </p:nvSpPr>
        <p:spPr>
          <a:xfrm>
            <a:off x="0" y="3370440"/>
            <a:ext cx="18280063" cy="217099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182750" lIns="182750" rIns="182750" wrap="square" tIns="182750">
            <a:noAutofit/>
          </a:bodyPr>
          <a:lstStyle/>
          <a:p>
            <a:pPr indent="-355282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95"/>
              <a:buFont typeface="Arial"/>
              <a:buNone/>
            </a:pPr>
            <a:r>
              <a:t/>
            </a:r>
            <a:endParaRPr b="0" i="0" sz="559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Shape 19"/>
          <p:cNvSpPr txBox="1"/>
          <p:nvPr>
            <p:ph type="title"/>
          </p:nvPr>
        </p:nvSpPr>
        <p:spPr>
          <a:xfrm>
            <a:off x="943390" y="1476767"/>
            <a:ext cx="16437063" cy="153468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  <a:defRPr b="0" i="0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rtl="0">
              <a:spcBef>
                <a:spcPts val="0"/>
              </a:spcBef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rtl="0">
              <a:spcBef>
                <a:spcPts val="0"/>
              </a:spcBef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rtl="0">
              <a:spcBef>
                <a:spcPts val="0"/>
              </a:spcBef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rtl="0">
              <a:spcBef>
                <a:spcPts val="0"/>
              </a:spcBef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rtl="0">
              <a:spcBef>
                <a:spcPts val="0"/>
              </a:spcBef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rtl="0">
              <a:spcBef>
                <a:spcPts val="0"/>
              </a:spcBef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rtl="0">
              <a:spcBef>
                <a:spcPts val="0"/>
              </a:spcBef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0" name="Shape 20"/>
          <p:cNvSpPr txBox="1"/>
          <p:nvPr>
            <p:ph idx="1" type="body"/>
          </p:nvPr>
        </p:nvSpPr>
        <p:spPr>
          <a:xfrm>
            <a:off x="943390" y="3836375"/>
            <a:ext cx="7996328" cy="541788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ts val="3996"/>
              <a:buFont typeface="Calibri"/>
              <a:buNone/>
              <a:defRPr b="0" i="0" sz="3998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ts val="3596"/>
              <a:buFont typeface="Calibri"/>
              <a:buNone/>
              <a:defRPr b="0" i="0" sz="3598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ts val="3198"/>
              <a:buFont typeface="Calibri"/>
              <a:buNone/>
              <a:defRPr b="0" i="0" sz="31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ts val="2798"/>
              <a:buFont typeface="Calibri"/>
              <a:buNone/>
              <a:defRPr b="0" i="0" sz="27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ts val="2798"/>
              <a:buFont typeface="Calibri"/>
              <a:buNone/>
              <a:defRPr b="0" i="0" sz="27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ts val="2798"/>
              <a:buFont typeface="Calibri"/>
              <a:buNone/>
              <a:defRPr b="0" i="0" sz="27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ts val="2798"/>
              <a:buFont typeface="Calibri"/>
              <a:buNone/>
              <a:defRPr b="0" i="0" sz="27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ts val="2398"/>
              <a:buFont typeface="Calibri"/>
              <a:buNone/>
              <a:defRPr b="0" i="0" sz="23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ts val="2398"/>
              <a:buFont typeface="Calibri"/>
              <a:buNone/>
              <a:defRPr b="0" i="0" sz="23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" name="Shape 21"/>
          <p:cNvSpPr txBox="1"/>
          <p:nvPr>
            <p:ph idx="2" type="body"/>
          </p:nvPr>
        </p:nvSpPr>
        <p:spPr>
          <a:xfrm>
            <a:off x="9384425" y="3836375"/>
            <a:ext cx="7996328" cy="541788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ts val="3996"/>
              <a:buFont typeface="Calibri"/>
              <a:buNone/>
              <a:defRPr b="0" i="0" sz="3998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ts val="3596"/>
              <a:buFont typeface="Calibri"/>
              <a:buNone/>
              <a:defRPr b="0" i="0" sz="3598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ts val="3198"/>
              <a:buFont typeface="Calibri"/>
              <a:buNone/>
              <a:defRPr b="0" i="0" sz="31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ts val="2798"/>
              <a:buFont typeface="Calibri"/>
              <a:buNone/>
              <a:defRPr b="0" i="0" sz="27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ts val="2798"/>
              <a:buFont typeface="Calibri"/>
              <a:buNone/>
              <a:defRPr b="0" i="0" sz="27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ts val="2798"/>
              <a:buFont typeface="Calibri"/>
              <a:buNone/>
              <a:defRPr b="0" i="0" sz="27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ts val="2798"/>
              <a:buFont typeface="Calibri"/>
              <a:buNone/>
              <a:defRPr b="0" i="0" sz="27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ts val="2398"/>
              <a:buFont typeface="Calibri"/>
              <a:buNone/>
              <a:defRPr b="0" i="0" sz="23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ts val="2398"/>
              <a:buFont typeface="Calibri"/>
              <a:buNone/>
              <a:defRPr b="0" i="0" sz="23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lank (Assembly)">
    <p:bg>
      <p:bgPr>
        <a:solidFill>
          <a:srgbClr val="3E5DAA"/>
        </a:solidFill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lank (Classic)">
    <p:bg>
      <p:bgPr>
        <a:solidFill>
          <a:srgbClr val="F37021"/>
        </a:solid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lank (Ruby)">
    <p:bg>
      <p:bgPr>
        <a:solidFill>
          <a:srgbClr val="EE2D4A"/>
        </a:solid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lank (Field)">
    <p:bg>
      <p:bgPr>
        <a:solidFill>
          <a:srgbClr val="00A349"/>
        </a:solid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lank (Evolve)">
    <p:bg>
      <p:bgPr>
        <a:solidFill>
          <a:srgbClr val="29BEC6"/>
        </a:solid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lank (Hack)">
    <p:bg>
      <p:bgPr>
        <a:solidFill>
          <a:srgbClr val="4C3896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lank (Sprint)">
    <p:bg>
      <p:bgPr>
        <a:solidFill>
          <a:srgbClr val="BE1A8C"/>
        </a:solid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ection and Subsection Title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 txBox="1"/>
          <p:nvPr>
            <p:ph type="ctrTitle"/>
          </p:nvPr>
        </p:nvSpPr>
        <p:spPr>
          <a:xfrm>
            <a:off x="780711" y="3636865"/>
            <a:ext cx="16437000" cy="1866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592"/>
              <a:buFont typeface="Calibri"/>
              <a:buNone/>
              <a:defRPr b="0" i="0" sz="9596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buClr>
                <a:schemeClr val="lt1"/>
              </a:buClr>
              <a:buSzPts val="9592"/>
              <a:buFont typeface="Roboto"/>
              <a:buNone/>
              <a:defRPr sz="95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rtl="0">
              <a:spcBef>
                <a:spcPts val="0"/>
              </a:spcBef>
              <a:buClr>
                <a:schemeClr val="lt1"/>
              </a:buClr>
              <a:buSzPts val="9592"/>
              <a:buFont typeface="Roboto"/>
              <a:buNone/>
              <a:defRPr sz="95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rtl="0">
              <a:spcBef>
                <a:spcPts val="0"/>
              </a:spcBef>
              <a:buClr>
                <a:schemeClr val="lt1"/>
              </a:buClr>
              <a:buSzPts val="9592"/>
              <a:buFont typeface="Roboto"/>
              <a:buNone/>
              <a:defRPr sz="95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rtl="0">
              <a:spcBef>
                <a:spcPts val="0"/>
              </a:spcBef>
              <a:buClr>
                <a:schemeClr val="lt1"/>
              </a:buClr>
              <a:buSzPts val="9592"/>
              <a:buFont typeface="Roboto"/>
              <a:buNone/>
              <a:defRPr sz="95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rtl="0">
              <a:spcBef>
                <a:spcPts val="0"/>
              </a:spcBef>
              <a:buClr>
                <a:schemeClr val="lt1"/>
              </a:buClr>
              <a:buSzPts val="9592"/>
              <a:buFont typeface="Roboto"/>
              <a:buNone/>
              <a:defRPr sz="95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rtl="0">
              <a:spcBef>
                <a:spcPts val="0"/>
              </a:spcBef>
              <a:buClr>
                <a:schemeClr val="lt1"/>
              </a:buClr>
              <a:buSzPts val="9592"/>
              <a:buFont typeface="Roboto"/>
              <a:buNone/>
              <a:defRPr sz="95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rtl="0">
              <a:spcBef>
                <a:spcPts val="0"/>
              </a:spcBef>
              <a:buClr>
                <a:schemeClr val="lt1"/>
              </a:buClr>
              <a:buSzPts val="9592"/>
              <a:buFont typeface="Roboto"/>
              <a:buNone/>
              <a:defRPr sz="95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rtl="0">
              <a:spcBef>
                <a:spcPts val="0"/>
              </a:spcBef>
              <a:buClr>
                <a:schemeClr val="lt1"/>
              </a:buClr>
              <a:buSzPts val="9592"/>
              <a:buFont typeface="Roboto"/>
              <a:buNone/>
              <a:defRPr sz="95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7" name="Shape 117"/>
          <p:cNvSpPr txBox="1"/>
          <p:nvPr>
            <p:ph idx="1" type="subTitle"/>
          </p:nvPr>
        </p:nvSpPr>
        <p:spPr>
          <a:xfrm>
            <a:off x="780711" y="5575679"/>
            <a:ext cx="16437000" cy="8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96"/>
              <a:buFont typeface="Calibri"/>
              <a:buNone/>
              <a:defRPr b="0" i="0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96"/>
              <a:buFont typeface="Calibri"/>
              <a:buNone/>
              <a:defRPr b="0" i="0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96"/>
              <a:buFont typeface="Calibri"/>
              <a:buNone/>
              <a:defRPr b="0" i="0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96"/>
              <a:buFont typeface="Calibri"/>
              <a:buNone/>
              <a:defRPr b="0" i="0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96"/>
              <a:buFont typeface="Calibri"/>
              <a:buNone/>
              <a:defRPr b="0" i="0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96"/>
              <a:buFont typeface="Calibri"/>
              <a:buNone/>
              <a:defRPr b="0" i="0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96"/>
              <a:buFont typeface="Calibri"/>
              <a:buNone/>
              <a:defRPr b="0" i="0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96"/>
              <a:buFont typeface="Calibri"/>
              <a:buNone/>
              <a:defRPr b="0" i="0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96"/>
              <a:buFont typeface="Calibri"/>
              <a:buNone/>
              <a:defRPr b="0" i="0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icon-white.png" id="118" name="Shape 1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040961" y="8265420"/>
            <a:ext cx="876064" cy="16610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Course Title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/>
          <p:nvPr>
            <p:ph type="title"/>
          </p:nvPr>
        </p:nvSpPr>
        <p:spPr>
          <a:xfrm>
            <a:off x="780711" y="5605055"/>
            <a:ext cx="16437000" cy="1146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196"/>
              <a:buFont typeface="Calibri"/>
              <a:buNone/>
              <a:defRPr b="0" i="0" sz="51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rtl="0">
              <a:spcBef>
                <a:spcPts val="0"/>
              </a:spcBef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rtl="0">
              <a:spcBef>
                <a:spcPts val="0"/>
              </a:spcBef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rtl="0">
              <a:spcBef>
                <a:spcPts val="0"/>
              </a:spcBef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rtl="0">
              <a:spcBef>
                <a:spcPts val="0"/>
              </a:spcBef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rtl="0">
              <a:spcBef>
                <a:spcPts val="0"/>
              </a:spcBef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rtl="0">
              <a:spcBef>
                <a:spcPts val="0"/>
              </a:spcBef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rtl="0">
              <a:spcBef>
                <a:spcPts val="0"/>
              </a:spcBef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pic>
        <p:nvPicPr>
          <p:cNvPr descr="Packt-Logo-white.png" id="121" name="Shape 1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25403" y="2954094"/>
            <a:ext cx="6728042" cy="32318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Standalone Introduction or Summary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 txBox="1"/>
          <p:nvPr>
            <p:ph type="title"/>
          </p:nvPr>
        </p:nvSpPr>
        <p:spPr>
          <a:xfrm>
            <a:off x="921500" y="4128788"/>
            <a:ext cx="16437000" cy="20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392"/>
              <a:buFont typeface="Calibri"/>
              <a:buNone/>
              <a:defRPr b="0" i="0" sz="8396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buClr>
                <a:schemeClr val="lt1"/>
              </a:buClr>
              <a:buSzPts val="8392"/>
              <a:buFont typeface="Roboto"/>
              <a:buNone/>
              <a:defRPr sz="83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rtl="0">
              <a:spcBef>
                <a:spcPts val="0"/>
              </a:spcBef>
              <a:buClr>
                <a:schemeClr val="lt1"/>
              </a:buClr>
              <a:buSzPts val="8392"/>
              <a:buFont typeface="Roboto"/>
              <a:buNone/>
              <a:defRPr sz="83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rtl="0">
              <a:spcBef>
                <a:spcPts val="0"/>
              </a:spcBef>
              <a:buClr>
                <a:schemeClr val="lt1"/>
              </a:buClr>
              <a:buSzPts val="8392"/>
              <a:buFont typeface="Roboto"/>
              <a:buNone/>
              <a:defRPr sz="83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rtl="0">
              <a:spcBef>
                <a:spcPts val="0"/>
              </a:spcBef>
              <a:buClr>
                <a:schemeClr val="lt1"/>
              </a:buClr>
              <a:buSzPts val="8392"/>
              <a:buFont typeface="Roboto"/>
              <a:buNone/>
              <a:defRPr sz="83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rtl="0">
              <a:spcBef>
                <a:spcPts val="0"/>
              </a:spcBef>
              <a:buClr>
                <a:schemeClr val="lt1"/>
              </a:buClr>
              <a:buSzPts val="8392"/>
              <a:buFont typeface="Roboto"/>
              <a:buNone/>
              <a:defRPr sz="83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rtl="0">
              <a:spcBef>
                <a:spcPts val="0"/>
              </a:spcBef>
              <a:buClr>
                <a:schemeClr val="lt1"/>
              </a:buClr>
              <a:buSzPts val="8392"/>
              <a:buFont typeface="Roboto"/>
              <a:buNone/>
              <a:defRPr sz="83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rtl="0">
              <a:spcBef>
                <a:spcPts val="0"/>
              </a:spcBef>
              <a:buClr>
                <a:schemeClr val="lt1"/>
              </a:buClr>
              <a:buSzPts val="8392"/>
              <a:buFont typeface="Roboto"/>
              <a:buNone/>
              <a:defRPr sz="83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rtl="0">
              <a:spcBef>
                <a:spcPts val="0"/>
              </a:spcBef>
              <a:buClr>
                <a:schemeClr val="lt1"/>
              </a:buClr>
              <a:buSzPts val="8392"/>
              <a:buFont typeface="Roboto"/>
              <a:buNone/>
              <a:defRPr sz="83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pic>
        <p:nvPicPr>
          <p:cNvPr descr="icon-white.png" id="124" name="Shape 1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040961" y="8265420"/>
            <a:ext cx="876064" cy="16610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and Body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/>
          <p:nvPr/>
        </p:nvSpPr>
        <p:spPr>
          <a:xfrm flipH="1" rot="10800000">
            <a:off x="0" y="3370440"/>
            <a:ext cx="18280063" cy="69117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182750" lIns="182750" rIns="182750" wrap="square" tIns="182750">
            <a:noAutofit/>
          </a:bodyPr>
          <a:lstStyle/>
          <a:p>
            <a:pPr indent="-355282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95"/>
              <a:buFont typeface="Arial"/>
              <a:buNone/>
            </a:pPr>
            <a:r>
              <a:t/>
            </a:r>
            <a:endParaRPr b="0" i="0" sz="559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Shape 24"/>
          <p:cNvSpPr/>
          <p:nvPr/>
        </p:nvSpPr>
        <p:spPr>
          <a:xfrm>
            <a:off x="0" y="3370440"/>
            <a:ext cx="18280063" cy="217099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182750" lIns="182750" rIns="182750" wrap="square" tIns="182750">
            <a:noAutofit/>
          </a:bodyPr>
          <a:lstStyle/>
          <a:p>
            <a:pPr indent="-355282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95"/>
              <a:buFont typeface="Arial"/>
              <a:buNone/>
            </a:pPr>
            <a:r>
              <a:t/>
            </a:r>
            <a:endParaRPr b="0" i="0" sz="559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Shape 25"/>
          <p:cNvSpPr txBox="1"/>
          <p:nvPr>
            <p:ph type="title"/>
          </p:nvPr>
        </p:nvSpPr>
        <p:spPr>
          <a:xfrm>
            <a:off x="943390" y="1476767"/>
            <a:ext cx="16437063" cy="153468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  <a:defRPr b="0" i="0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rtl="0">
              <a:spcBef>
                <a:spcPts val="0"/>
              </a:spcBef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rtl="0">
              <a:spcBef>
                <a:spcPts val="0"/>
              </a:spcBef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rtl="0">
              <a:spcBef>
                <a:spcPts val="0"/>
              </a:spcBef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rtl="0">
              <a:spcBef>
                <a:spcPts val="0"/>
              </a:spcBef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rtl="0">
              <a:spcBef>
                <a:spcPts val="0"/>
              </a:spcBef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rtl="0">
              <a:spcBef>
                <a:spcPts val="0"/>
              </a:spcBef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rtl="0">
              <a:spcBef>
                <a:spcPts val="0"/>
              </a:spcBef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6" name="Shape 26"/>
          <p:cNvSpPr txBox="1"/>
          <p:nvPr>
            <p:ph idx="1" type="body"/>
          </p:nvPr>
        </p:nvSpPr>
        <p:spPr>
          <a:xfrm>
            <a:off x="943390" y="3836374"/>
            <a:ext cx="16437063" cy="541789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ts val="3996"/>
              <a:buFont typeface="Calibri"/>
              <a:buNone/>
              <a:defRPr b="0" i="0" sz="3998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ts val="3596"/>
              <a:buFont typeface="Calibri"/>
              <a:buNone/>
              <a:defRPr b="0" i="0" sz="3598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ts val="3198"/>
              <a:buFont typeface="Calibri"/>
              <a:buNone/>
              <a:defRPr b="0" i="0" sz="31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ts val="2798"/>
              <a:buFont typeface="Calibri"/>
              <a:buNone/>
              <a:defRPr b="0" i="0" sz="27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ts val="2798"/>
              <a:buFont typeface="Calibri"/>
              <a:buNone/>
              <a:defRPr b="0" i="0" sz="27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ts val="2798"/>
              <a:buFont typeface="Calibri"/>
              <a:buNone/>
              <a:defRPr b="0" i="0" sz="27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ts val="2798"/>
              <a:buFont typeface="Calibri"/>
              <a:buNone/>
              <a:defRPr b="0" i="0" sz="27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ts val="2798"/>
              <a:buFont typeface="Calibri"/>
              <a:buNone/>
              <a:defRPr b="0" i="0" sz="27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ts val="2798"/>
              <a:buFont typeface="Calibri"/>
              <a:buNone/>
              <a:defRPr b="0" i="0" sz="27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and Body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/>
          <p:nvPr/>
        </p:nvSpPr>
        <p:spPr>
          <a:xfrm flipH="1" rot="10800000">
            <a:off x="0" y="3370539"/>
            <a:ext cx="18280200" cy="69117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182750" lIns="182750" rIns="182750" wrap="square" tIns="182750">
            <a:noAutofit/>
          </a:bodyPr>
          <a:lstStyle/>
          <a:p>
            <a:pPr indent="-355282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95"/>
              <a:buFont typeface="Arial"/>
              <a:buNone/>
            </a:pPr>
            <a:r>
              <a:t/>
            </a:r>
            <a:endParaRPr b="0" i="0" sz="559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Shape 127"/>
          <p:cNvSpPr/>
          <p:nvPr/>
        </p:nvSpPr>
        <p:spPr>
          <a:xfrm>
            <a:off x="0" y="3370440"/>
            <a:ext cx="18280200" cy="2172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182750" lIns="182750" rIns="182750" wrap="square" tIns="182750">
            <a:noAutofit/>
          </a:bodyPr>
          <a:lstStyle/>
          <a:p>
            <a:pPr indent="-355282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95"/>
              <a:buFont typeface="Arial"/>
              <a:buNone/>
            </a:pPr>
            <a:r>
              <a:t/>
            </a:r>
            <a:endParaRPr b="0" i="0" sz="559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Shape 128"/>
          <p:cNvSpPr txBox="1"/>
          <p:nvPr>
            <p:ph type="title"/>
          </p:nvPr>
        </p:nvSpPr>
        <p:spPr>
          <a:xfrm>
            <a:off x="943390" y="1476767"/>
            <a:ext cx="16437000" cy="1534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  <a:defRPr b="0" i="0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rtl="0">
              <a:spcBef>
                <a:spcPts val="0"/>
              </a:spcBef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rtl="0">
              <a:spcBef>
                <a:spcPts val="0"/>
              </a:spcBef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rtl="0">
              <a:spcBef>
                <a:spcPts val="0"/>
              </a:spcBef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rtl="0">
              <a:spcBef>
                <a:spcPts val="0"/>
              </a:spcBef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rtl="0">
              <a:spcBef>
                <a:spcPts val="0"/>
              </a:spcBef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rtl="0">
              <a:spcBef>
                <a:spcPts val="0"/>
              </a:spcBef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rtl="0">
              <a:spcBef>
                <a:spcPts val="0"/>
              </a:spcBef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29" name="Shape 129"/>
          <p:cNvSpPr txBox="1"/>
          <p:nvPr>
            <p:ph idx="1" type="body"/>
          </p:nvPr>
        </p:nvSpPr>
        <p:spPr>
          <a:xfrm>
            <a:off x="943390" y="3836374"/>
            <a:ext cx="16437000" cy="54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ts val="3996"/>
              <a:buFont typeface="Calibri"/>
              <a:buNone/>
              <a:defRPr b="0" i="0" sz="3998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ts val="3596"/>
              <a:buFont typeface="Calibri"/>
              <a:buNone/>
              <a:defRPr b="0" i="0" sz="3598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ts val="3198"/>
              <a:buFont typeface="Calibri"/>
              <a:buNone/>
              <a:defRPr b="0" i="0" sz="31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ts val="2798"/>
              <a:buFont typeface="Calibri"/>
              <a:buNone/>
              <a:defRPr b="0" i="0" sz="27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ts val="2798"/>
              <a:buFont typeface="Calibri"/>
              <a:buNone/>
              <a:defRPr b="0" i="0" sz="27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ts val="2798"/>
              <a:buFont typeface="Calibri"/>
              <a:buNone/>
              <a:defRPr b="0" i="0" sz="27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ts val="2798"/>
              <a:buFont typeface="Calibri"/>
              <a:buNone/>
              <a:defRPr b="0" i="0" sz="27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ts val="2798"/>
              <a:buFont typeface="Calibri"/>
              <a:buNone/>
              <a:defRPr b="0" i="0" sz="27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ts val="2798"/>
              <a:buFont typeface="Calibri"/>
              <a:buNone/>
              <a:defRPr b="0" i="0" sz="27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icon-beacon.png" id="130" name="Shape 1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040961" y="8265420"/>
            <a:ext cx="876064" cy="16610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and Two Columns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/>
          <p:nvPr/>
        </p:nvSpPr>
        <p:spPr>
          <a:xfrm flipH="1" rot="10800000">
            <a:off x="0" y="3370539"/>
            <a:ext cx="18280200" cy="69117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182750" lIns="182750" rIns="182750" wrap="square" tIns="182750">
            <a:noAutofit/>
          </a:bodyPr>
          <a:lstStyle/>
          <a:p>
            <a:pPr indent="-355282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95"/>
              <a:buFont typeface="Arial"/>
              <a:buNone/>
            </a:pPr>
            <a:r>
              <a:t/>
            </a:r>
            <a:endParaRPr b="0" i="0" sz="559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Shape 133"/>
          <p:cNvSpPr/>
          <p:nvPr/>
        </p:nvSpPr>
        <p:spPr>
          <a:xfrm>
            <a:off x="0" y="3370440"/>
            <a:ext cx="18280200" cy="2172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182750" lIns="182750" rIns="182750" wrap="square" tIns="182750">
            <a:noAutofit/>
          </a:bodyPr>
          <a:lstStyle/>
          <a:p>
            <a:pPr indent="-355282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95"/>
              <a:buFont typeface="Arial"/>
              <a:buNone/>
            </a:pPr>
            <a:r>
              <a:t/>
            </a:r>
            <a:endParaRPr b="0" i="0" sz="559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Shape 134"/>
          <p:cNvSpPr txBox="1"/>
          <p:nvPr>
            <p:ph type="title"/>
          </p:nvPr>
        </p:nvSpPr>
        <p:spPr>
          <a:xfrm>
            <a:off x="943390" y="1476767"/>
            <a:ext cx="16437000" cy="1534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  <a:defRPr b="0" i="0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rtl="0">
              <a:spcBef>
                <a:spcPts val="0"/>
              </a:spcBef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rtl="0">
              <a:spcBef>
                <a:spcPts val="0"/>
              </a:spcBef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rtl="0">
              <a:spcBef>
                <a:spcPts val="0"/>
              </a:spcBef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rtl="0">
              <a:spcBef>
                <a:spcPts val="0"/>
              </a:spcBef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rtl="0">
              <a:spcBef>
                <a:spcPts val="0"/>
              </a:spcBef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rtl="0">
              <a:spcBef>
                <a:spcPts val="0"/>
              </a:spcBef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rtl="0">
              <a:spcBef>
                <a:spcPts val="0"/>
              </a:spcBef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35" name="Shape 135"/>
          <p:cNvSpPr txBox="1"/>
          <p:nvPr>
            <p:ph idx="1" type="body"/>
          </p:nvPr>
        </p:nvSpPr>
        <p:spPr>
          <a:xfrm>
            <a:off x="943390" y="3836375"/>
            <a:ext cx="7996200" cy="54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ts val="3996"/>
              <a:buFont typeface="Calibri"/>
              <a:buNone/>
              <a:defRPr b="0" i="0" sz="3998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ts val="3596"/>
              <a:buFont typeface="Calibri"/>
              <a:buNone/>
              <a:defRPr b="0" i="0" sz="3598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ts val="3198"/>
              <a:buFont typeface="Calibri"/>
              <a:buNone/>
              <a:defRPr b="0" i="0" sz="31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ts val="2798"/>
              <a:buFont typeface="Calibri"/>
              <a:buNone/>
              <a:defRPr b="0" i="0" sz="27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ts val="2798"/>
              <a:buFont typeface="Calibri"/>
              <a:buNone/>
              <a:defRPr b="0" i="0" sz="27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ts val="2798"/>
              <a:buFont typeface="Calibri"/>
              <a:buNone/>
              <a:defRPr b="0" i="0" sz="27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ts val="2798"/>
              <a:buFont typeface="Calibri"/>
              <a:buNone/>
              <a:defRPr b="0" i="0" sz="27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ts val="2398"/>
              <a:buFont typeface="Calibri"/>
              <a:buNone/>
              <a:defRPr b="0" i="0" sz="23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ts val="2398"/>
              <a:buFont typeface="Calibri"/>
              <a:buNone/>
              <a:defRPr b="0" i="0" sz="23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6" name="Shape 136"/>
          <p:cNvSpPr txBox="1"/>
          <p:nvPr>
            <p:ph idx="2" type="body"/>
          </p:nvPr>
        </p:nvSpPr>
        <p:spPr>
          <a:xfrm>
            <a:off x="9384425" y="3836375"/>
            <a:ext cx="7996200" cy="54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ts val="3996"/>
              <a:buFont typeface="Calibri"/>
              <a:buNone/>
              <a:defRPr b="0" i="0" sz="3998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ts val="3596"/>
              <a:buFont typeface="Calibri"/>
              <a:buNone/>
              <a:defRPr b="0" i="0" sz="3598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ts val="3198"/>
              <a:buFont typeface="Calibri"/>
              <a:buNone/>
              <a:defRPr b="0" i="0" sz="31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ts val="2798"/>
              <a:buFont typeface="Calibri"/>
              <a:buNone/>
              <a:defRPr b="0" i="0" sz="27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ts val="2798"/>
              <a:buFont typeface="Calibri"/>
              <a:buNone/>
              <a:defRPr b="0" i="0" sz="27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ts val="2798"/>
              <a:buFont typeface="Calibri"/>
              <a:buNone/>
              <a:defRPr b="0" i="0" sz="27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ts val="2798"/>
              <a:buFont typeface="Calibri"/>
              <a:buNone/>
              <a:defRPr b="0" i="0" sz="27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ts val="2398"/>
              <a:buFont typeface="Calibri"/>
              <a:buNone/>
              <a:defRPr b="0" i="0" sz="23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ts val="2398"/>
              <a:buFont typeface="Calibri"/>
              <a:buNone/>
              <a:defRPr b="0" i="0" sz="23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icon-beacon.png" id="137" name="Shape 13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040961" y="8265420"/>
            <a:ext cx="876064" cy="16610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/>
          <p:nvPr/>
        </p:nvSpPr>
        <p:spPr>
          <a:xfrm flipH="1" rot="10800000">
            <a:off x="0" y="1312238"/>
            <a:ext cx="18280200" cy="897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182750" lIns="182750" rIns="182750" wrap="square" tIns="182750">
            <a:noAutofit/>
          </a:bodyPr>
          <a:lstStyle/>
          <a:p>
            <a:pPr indent="-355282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95"/>
              <a:buFont typeface="Arial"/>
              <a:buNone/>
            </a:pPr>
            <a:r>
              <a:t/>
            </a:r>
            <a:endParaRPr b="0" i="0" sz="559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Shape 140"/>
          <p:cNvSpPr/>
          <p:nvPr/>
        </p:nvSpPr>
        <p:spPr>
          <a:xfrm>
            <a:off x="0" y="1312094"/>
            <a:ext cx="18280200" cy="2172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182750" lIns="182750" rIns="182750" wrap="square" tIns="182750">
            <a:noAutofit/>
          </a:bodyPr>
          <a:lstStyle/>
          <a:p>
            <a:pPr indent="-355282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95"/>
              <a:buFont typeface="Arial"/>
              <a:buNone/>
            </a:pPr>
            <a:r>
              <a:t/>
            </a:r>
            <a:endParaRPr b="0" i="0" sz="559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Shape 141"/>
          <p:cNvSpPr txBox="1"/>
          <p:nvPr>
            <p:ph type="title"/>
          </p:nvPr>
        </p:nvSpPr>
        <p:spPr>
          <a:xfrm>
            <a:off x="196414" y="32685"/>
            <a:ext cx="17645401" cy="12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996"/>
              <a:buFont typeface="Calibri"/>
              <a:buNone/>
              <a:defRPr b="0" i="0" sz="39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buClr>
                <a:schemeClr val="lt1"/>
              </a:buClr>
              <a:buSzPts val="3596"/>
              <a:buFont typeface="Roboto"/>
              <a:buNone/>
              <a:defRPr sz="35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rtl="0">
              <a:spcBef>
                <a:spcPts val="0"/>
              </a:spcBef>
              <a:buClr>
                <a:schemeClr val="lt1"/>
              </a:buClr>
              <a:buSzPts val="3596"/>
              <a:buFont typeface="Roboto"/>
              <a:buNone/>
              <a:defRPr sz="35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rtl="0">
              <a:spcBef>
                <a:spcPts val="0"/>
              </a:spcBef>
              <a:buClr>
                <a:schemeClr val="lt1"/>
              </a:buClr>
              <a:buSzPts val="3596"/>
              <a:buFont typeface="Roboto"/>
              <a:buNone/>
              <a:defRPr sz="35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rtl="0">
              <a:spcBef>
                <a:spcPts val="0"/>
              </a:spcBef>
              <a:buClr>
                <a:schemeClr val="lt1"/>
              </a:buClr>
              <a:buSzPts val="3596"/>
              <a:buFont typeface="Roboto"/>
              <a:buNone/>
              <a:defRPr sz="35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rtl="0">
              <a:spcBef>
                <a:spcPts val="0"/>
              </a:spcBef>
              <a:buClr>
                <a:schemeClr val="lt1"/>
              </a:buClr>
              <a:buSzPts val="3596"/>
              <a:buFont typeface="Roboto"/>
              <a:buNone/>
              <a:defRPr sz="35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rtl="0">
              <a:spcBef>
                <a:spcPts val="0"/>
              </a:spcBef>
              <a:buClr>
                <a:schemeClr val="lt1"/>
              </a:buClr>
              <a:buSzPts val="3596"/>
              <a:buFont typeface="Roboto"/>
              <a:buNone/>
              <a:defRPr sz="35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rtl="0">
              <a:spcBef>
                <a:spcPts val="0"/>
              </a:spcBef>
              <a:buClr>
                <a:schemeClr val="lt1"/>
              </a:buClr>
              <a:buSzPts val="3596"/>
              <a:buFont typeface="Roboto"/>
              <a:buNone/>
              <a:defRPr sz="35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rtl="0">
              <a:spcBef>
                <a:spcPts val="0"/>
              </a:spcBef>
              <a:buClr>
                <a:schemeClr val="lt1"/>
              </a:buClr>
              <a:buSzPts val="3596"/>
              <a:buFont typeface="Roboto"/>
              <a:buNone/>
              <a:defRPr sz="35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pic>
        <p:nvPicPr>
          <p:cNvPr descr="icon-beacon.png" id="142" name="Shape 14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040961" y="8265420"/>
            <a:ext cx="876064" cy="16610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One Column Text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 txBox="1"/>
          <p:nvPr/>
        </p:nvSpPr>
        <p:spPr>
          <a:xfrm flipH="1" rot="10800000">
            <a:off x="6550356" y="88"/>
            <a:ext cx="11729700" cy="10282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182750" lIns="182750" rIns="182750" wrap="square" tIns="182750">
            <a:noAutofit/>
          </a:bodyPr>
          <a:lstStyle/>
          <a:p>
            <a:pPr indent="-355282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95"/>
              <a:buFont typeface="Arial"/>
              <a:buNone/>
            </a:pPr>
            <a:r>
              <a:t/>
            </a:r>
            <a:endParaRPr b="0" i="0" sz="559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Shape 145"/>
          <p:cNvSpPr/>
          <p:nvPr/>
        </p:nvSpPr>
        <p:spPr>
          <a:xfrm rot="-5400000">
            <a:off x="1517856" y="5032538"/>
            <a:ext cx="10282200" cy="2172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182750" lIns="182750" rIns="182750" wrap="square" tIns="182750">
            <a:noAutofit/>
          </a:bodyPr>
          <a:lstStyle/>
          <a:p>
            <a:pPr indent="-355282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95"/>
              <a:buFont typeface="Arial"/>
              <a:buNone/>
            </a:pPr>
            <a:r>
              <a:t/>
            </a:r>
            <a:endParaRPr b="0" i="0" sz="559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Shape 146"/>
          <p:cNvSpPr txBox="1"/>
          <p:nvPr>
            <p:ph type="title"/>
          </p:nvPr>
        </p:nvSpPr>
        <p:spPr>
          <a:xfrm>
            <a:off x="451958" y="715270"/>
            <a:ext cx="5613600" cy="1905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796"/>
              <a:buFont typeface="Calibri"/>
              <a:buNone/>
              <a:defRPr b="0" i="0" sz="47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buClr>
                <a:schemeClr val="lt1"/>
              </a:buClr>
              <a:buSzPts val="4796"/>
              <a:buFont typeface="Roboto"/>
              <a:buNone/>
              <a:defRPr sz="47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rtl="0">
              <a:spcBef>
                <a:spcPts val="0"/>
              </a:spcBef>
              <a:buClr>
                <a:schemeClr val="lt1"/>
              </a:buClr>
              <a:buSzPts val="4796"/>
              <a:buFont typeface="Roboto"/>
              <a:buNone/>
              <a:defRPr sz="47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rtl="0">
              <a:spcBef>
                <a:spcPts val="0"/>
              </a:spcBef>
              <a:buClr>
                <a:schemeClr val="lt1"/>
              </a:buClr>
              <a:buSzPts val="4796"/>
              <a:buFont typeface="Roboto"/>
              <a:buNone/>
              <a:defRPr sz="47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rtl="0">
              <a:spcBef>
                <a:spcPts val="0"/>
              </a:spcBef>
              <a:buClr>
                <a:schemeClr val="lt1"/>
              </a:buClr>
              <a:buSzPts val="4796"/>
              <a:buFont typeface="Roboto"/>
              <a:buNone/>
              <a:defRPr sz="47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rtl="0">
              <a:spcBef>
                <a:spcPts val="0"/>
              </a:spcBef>
              <a:buClr>
                <a:schemeClr val="lt1"/>
              </a:buClr>
              <a:buSzPts val="4796"/>
              <a:buFont typeface="Roboto"/>
              <a:buNone/>
              <a:defRPr sz="47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rtl="0">
              <a:spcBef>
                <a:spcPts val="0"/>
              </a:spcBef>
              <a:buClr>
                <a:schemeClr val="lt1"/>
              </a:buClr>
              <a:buSzPts val="4796"/>
              <a:buFont typeface="Roboto"/>
              <a:buNone/>
              <a:defRPr sz="47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rtl="0">
              <a:spcBef>
                <a:spcPts val="0"/>
              </a:spcBef>
              <a:buClr>
                <a:schemeClr val="lt1"/>
              </a:buClr>
              <a:buSzPts val="4796"/>
              <a:buFont typeface="Roboto"/>
              <a:buNone/>
              <a:defRPr sz="47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rtl="0">
              <a:spcBef>
                <a:spcPts val="0"/>
              </a:spcBef>
              <a:buClr>
                <a:schemeClr val="lt1"/>
              </a:buClr>
              <a:buSzPts val="4796"/>
              <a:buFont typeface="Roboto"/>
              <a:buNone/>
              <a:defRPr sz="47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47" name="Shape 147"/>
          <p:cNvSpPr txBox="1"/>
          <p:nvPr>
            <p:ph idx="1" type="body"/>
          </p:nvPr>
        </p:nvSpPr>
        <p:spPr>
          <a:xfrm>
            <a:off x="451954" y="2930244"/>
            <a:ext cx="5613600" cy="63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3198"/>
              <a:buFont typeface="Calibri"/>
              <a:buNone/>
              <a:defRPr b="0" i="0" sz="31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2798"/>
              <a:buFont typeface="Calibri"/>
              <a:buNone/>
              <a:defRPr b="0" i="0" sz="27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2398"/>
              <a:buFont typeface="Calibri"/>
              <a:buNone/>
              <a:defRPr b="0" i="0" sz="23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2398"/>
              <a:buFont typeface="Calibri"/>
              <a:buNone/>
              <a:defRPr b="0" i="0" sz="23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2398"/>
              <a:buFont typeface="Calibri"/>
              <a:buNone/>
              <a:defRPr b="0" i="0" sz="23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2398"/>
              <a:buFont typeface="Calibri"/>
              <a:buNone/>
              <a:defRPr b="0" i="0" sz="23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2398"/>
              <a:buFont typeface="Calibri"/>
              <a:buNone/>
              <a:defRPr b="0" i="0" sz="23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2398"/>
              <a:buFont typeface="Calibri"/>
              <a:buNone/>
              <a:defRPr b="0" i="0" sz="23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icon-beacon.png" id="148" name="Shape 1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040961" y="8265420"/>
            <a:ext cx="876064" cy="16610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in Point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 txBox="1"/>
          <p:nvPr>
            <p:ph type="title"/>
          </p:nvPr>
        </p:nvSpPr>
        <p:spPr>
          <a:xfrm>
            <a:off x="980075" y="976049"/>
            <a:ext cx="16061100" cy="817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990"/>
              <a:buFont typeface="Calibri"/>
              <a:buNone/>
              <a:defRPr b="0" i="0" sz="11995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buClr>
                <a:schemeClr val="lt1"/>
              </a:buClr>
              <a:buSzPts val="11990"/>
              <a:buFont typeface="Roboto"/>
              <a:buNone/>
              <a:defRPr sz="11995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rtl="0">
              <a:spcBef>
                <a:spcPts val="0"/>
              </a:spcBef>
              <a:buClr>
                <a:schemeClr val="lt1"/>
              </a:buClr>
              <a:buSzPts val="11990"/>
              <a:buFont typeface="Roboto"/>
              <a:buNone/>
              <a:defRPr sz="11995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rtl="0">
              <a:spcBef>
                <a:spcPts val="0"/>
              </a:spcBef>
              <a:buClr>
                <a:schemeClr val="lt1"/>
              </a:buClr>
              <a:buSzPts val="11990"/>
              <a:buFont typeface="Roboto"/>
              <a:buNone/>
              <a:defRPr sz="11995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rtl="0">
              <a:spcBef>
                <a:spcPts val="0"/>
              </a:spcBef>
              <a:buClr>
                <a:schemeClr val="lt1"/>
              </a:buClr>
              <a:buSzPts val="11990"/>
              <a:buFont typeface="Roboto"/>
              <a:buNone/>
              <a:defRPr sz="11995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rtl="0">
              <a:spcBef>
                <a:spcPts val="0"/>
              </a:spcBef>
              <a:buClr>
                <a:schemeClr val="lt1"/>
              </a:buClr>
              <a:buSzPts val="11990"/>
              <a:buFont typeface="Roboto"/>
              <a:buNone/>
              <a:defRPr sz="11995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rtl="0">
              <a:spcBef>
                <a:spcPts val="0"/>
              </a:spcBef>
              <a:buClr>
                <a:schemeClr val="lt1"/>
              </a:buClr>
              <a:buSzPts val="11990"/>
              <a:buFont typeface="Roboto"/>
              <a:buNone/>
              <a:defRPr sz="11995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rtl="0">
              <a:spcBef>
                <a:spcPts val="0"/>
              </a:spcBef>
              <a:buClr>
                <a:schemeClr val="lt1"/>
              </a:buClr>
              <a:buSzPts val="11990"/>
              <a:buFont typeface="Roboto"/>
              <a:buNone/>
              <a:defRPr sz="11995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rtl="0">
              <a:spcBef>
                <a:spcPts val="0"/>
              </a:spcBef>
              <a:buClr>
                <a:schemeClr val="lt1"/>
              </a:buClr>
              <a:buSzPts val="11990"/>
              <a:buFont typeface="Roboto"/>
              <a:buNone/>
              <a:defRPr sz="11995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pic>
        <p:nvPicPr>
          <p:cNvPr descr="icon-white.png" id="151" name="Shape 15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040961" y="8265420"/>
            <a:ext cx="876064" cy="16610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plit Summary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/>
          <p:nvPr/>
        </p:nvSpPr>
        <p:spPr>
          <a:xfrm flipH="1">
            <a:off x="-68" y="0"/>
            <a:ext cx="9140100" cy="10282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182750" lIns="182750" rIns="182750" wrap="square" tIns="182750">
            <a:noAutofit/>
          </a:bodyPr>
          <a:lstStyle/>
          <a:p>
            <a:pPr indent="-355282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95"/>
              <a:buFont typeface="Arial"/>
              <a:buNone/>
            </a:pPr>
            <a:r>
              <a:t/>
            </a:r>
            <a:endParaRPr b="0" i="0" sz="559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Shape 154"/>
          <p:cNvSpPr/>
          <p:nvPr/>
        </p:nvSpPr>
        <p:spPr>
          <a:xfrm rot="5400000">
            <a:off x="3891283" y="5033100"/>
            <a:ext cx="10281000" cy="2172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182750" lIns="182750" rIns="182750" wrap="square" tIns="182750">
            <a:noAutofit/>
          </a:bodyPr>
          <a:lstStyle/>
          <a:p>
            <a:pPr indent="-355282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95"/>
              <a:buFont typeface="Arial"/>
              <a:buNone/>
            </a:pPr>
            <a:r>
              <a:t/>
            </a:r>
            <a:endParaRPr b="0" i="0" sz="559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Shape 155"/>
          <p:cNvSpPr txBox="1"/>
          <p:nvPr>
            <p:ph type="title"/>
          </p:nvPr>
        </p:nvSpPr>
        <p:spPr>
          <a:xfrm>
            <a:off x="530769" y="2465208"/>
            <a:ext cx="8086800" cy="29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392"/>
              <a:buFont typeface="Calibri"/>
              <a:buNone/>
              <a:defRPr b="0" i="0" sz="8396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 algn="ctr">
              <a:spcBef>
                <a:spcPts val="0"/>
              </a:spcBef>
              <a:buClr>
                <a:schemeClr val="dk2"/>
              </a:buClr>
              <a:buSzPts val="8392"/>
              <a:buFont typeface="Roboto"/>
              <a:buNone/>
              <a:defRPr sz="8396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rtl="0" algn="ctr">
              <a:spcBef>
                <a:spcPts val="0"/>
              </a:spcBef>
              <a:buClr>
                <a:schemeClr val="dk2"/>
              </a:buClr>
              <a:buSzPts val="8392"/>
              <a:buFont typeface="Roboto"/>
              <a:buNone/>
              <a:defRPr sz="8396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rtl="0" algn="ctr">
              <a:spcBef>
                <a:spcPts val="0"/>
              </a:spcBef>
              <a:buClr>
                <a:schemeClr val="dk2"/>
              </a:buClr>
              <a:buSzPts val="8392"/>
              <a:buFont typeface="Roboto"/>
              <a:buNone/>
              <a:defRPr sz="8396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rtl="0" algn="ctr">
              <a:spcBef>
                <a:spcPts val="0"/>
              </a:spcBef>
              <a:buClr>
                <a:schemeClr val="dk2"/>
              </a:buClr>
              <a:buSzPts val="8392"/>
              <a:buFont typeface="Roboto"/>
              <a:buNone/>
              <a:defRPr sz="8396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rtl="0" algn="ctr">
              <a:spcBef>
                <a:spcPts val="0"/>
              </a:spcBef>
              <a:buClr>
                <a:schemeClr val="dk2"/>
              </a:buClr>
              <a:buSzPts val="8392"/>
              <a:buFont typeface="Roboto"/>
              <a:buNone/>
              <a:defRPr sz="8396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rtl="0" algn="ctr">
              <a:spcBef>
                <a:spcPts val="0"/>
              </a:spcBef>
              <a:buClr>
                <a:schemeClr val="dk2"/>
              </a:buClr>
              <a:buSzPts val="8392"/>
              <a:buFont typeface="Roboto"/>
              <a:buNone/>
              <a:defRPr sz="8396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rtl="0" algn="ctr">
              <a:spcBef>
                <a:spcPts val="0"/>
              </a:spcBef>
              <a:buClr>
                <a:schemeClr val="dk2"/>
              </a:buClr>
              <a:buSzPts val="8392"/>
              <a:buFont typeface="Roboto"/>
              <a:buNone/>
              <a:defRPr sz="8396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rtl="0" algn="ctr">
              <a:spcBef>
                <a:spcPts val="0"/>
              </a:spcBef>
              <a:buClr>
                <a:schemeClr val="dk2"/>
              </a:buClr>
              <a:buSzPts val="8392"/>
              <a:buFont typeface="Roboto"/>
              <a:buNone/>
              <a:defRPr sz="8396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56" name="Shape 156"/>
          <p:cNvSpPr txBox="1"/>
          <p:nvPr>
            <p:ph idx="1" type="subTitle"/>
          </p:nvPr>
        </p:nvSpPr>
        <p:spPr>
          <a:xfrm>
            <a:off x="530769" y="5556360"/>
            <a:ext cx="8086800" cy="24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196"/>
              <a:buFont typeface="Calibri"/>
              <a:buNone/>
              <a:defRPr b="0" i="0" sz="4198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196"/>
              <a:buFont typeface="Calibri"/>
              <a:buNone/>
              <a:defRPr b="0" i="0" sz="4198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196"/>
              <a:buFont typeface="Calibri"/>
              <a:buNone/>
              <a:defRPr b="0" i="0" sz="4198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196"/>
              <a:buFont typeface="Calibri"/>
              <a:buNone/>
              <a:defRPr b="0" i="0" sz="4198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196"/>
              <a:buFont typeface="Calibri"/>
              <a:buNone/>
              <a:defRPr b="0" i="0" sz="4198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196"/>
              <a:buFont typeface="Calibri"/>
              <a:buNone/>
              <a:defRPr b="0" i="0" sz="4198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196"/>
              <a:buFont typeface="Calibri"/>
              <a:buNone/>
              <a:defRPr b="0" i="0" sz="4198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196"/>
              <a:buFont typeface="Calibri"/>
              <a:buNone/>
              <a:defRPr b="0" i="0" sz="4198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196"/>
              <a:buFont typeface="Calibri"/>
              <a:buNone/>
              <a:defRPr b="0" i="0" sz="4198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" name="Shape 157"/>
          <p:cNvSpPr txBox="1"/>
          <p:nvPr>
            <p:ph idx="2" type="body"/>
          </p:nvPr>
        </p:nvSpPr>
        <p:spPr>
          <a:xfrm>
            <a:off x="9874713" y="1447731"/>
            <a:ext cx="7670700" cy="73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4396"/>
              <a:buFont typeface="Calibri"/>
              <a:buNone/>
              <a:defRPr b="0" i="0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3198"/>
              <a:buFont typeface="Calibri"/>
              <a:buNone/>
              <a:defRPr b="0" i="0" sz="31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2798"/>
              <a:buFont typeface="Calibri"/>
              <a:buNone/>
              <a:defRPr b="0" i="0" sz="27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2798"/>
              <a:buFont typeface="Calibri"/>
              <a:buNone/>
              <a:defRPr b="0" i="0" sz="27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2798"/>
              <a:buFont typeface="Calibri"/>
              <a:buNone/>
              <a:defRPr b="0" i="0" sz="27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2798"/>
              <a:buFont typeface="Calibri"/>
              <a:buNone/>
              <a:defRPr b="0" i="0" sz="27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2798"/>
              <a:buFont typeface="Calibri"/>
              <a:buNone/>
              <a:defRPr b="0" i="0" sz="27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2798"/>
              <a:buFont typeface="Calibri"/>
              <a:buNone/>
              <a:defRPr b="0" i="0" sz="27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2798"/>
              <a:buFont typeface="Calibri"/>
              <a:buNone/>
              <a:defRPr b="0" i="0" sz="27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icon-white.png" id="158" name="Shape 1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040961" y="8265420"/>
            <a:ext cx="876064" cy="16610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Author Profile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/>
          <p:nvPr/>
        </p:nvSpPr>
        <p:spPr>
          <a:xfrm flipH="1">
            <a:off x="-68" y="0"/>
            <a:ext cx="9140100" cy="10282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182750" lIns="182750" rIns="182750" wrap="square" tIns="182750">
            <a:noAutofit/>
          </a:bodyPr>
          <a:lstStyle/>
          <a:p>
            <a:pPr indent="-355282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95"/>
              <a:buFont typeface="Arial"/>
              <a:buNone/>
            </a:pPr>
            <a:r>
              <a:t/>
            </a:r>
            <a:endParaRPr b="0" i="0" sz="559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Shape 161"/>
          <p:cNvSpPr/>
          <p:nvPr/>
        </p:nvSpPr>
        <p:spPr>
          <a:xfrm rot="5400000">
            <a:off x="3891283" y="5033100"/>
            <a:ext cx="10281000" cy="2172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182750" lIns="182750" rIns="182750" wrap="square" tIns="182750">
            <a:noAutofit/>
          </a:bodyPr>
          <a:lstStyle/>
          <a:p>
            <a:pPr indent="-355282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95"/>
              <a:buFont typeface="Arial"/>
              <a:buNone/>
            </a:pPr>
            <a:r>
              <a:t/>
            </a:r>
            <a:endParaRPr b="0" i="0" sz="559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Shape 162"/>
          <p:cNvSpPr txBox="1"/>
          <p:nvPr>
            <p:ph type="title"/>
          </p:nvPr>
        </p:nvSpPr>
        <p:spPr>
          <a:xfrm>
            <a:off x="530769" y="6772113"/>
            <a:ext cx="8086800" cy="29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4796"/>
              <a:buFont typeface="Calibri"/>
              <a:buNone/>
              <a:defRPr b="0" i="0" sz="4798" u="none" cap="none" strike="noStrike">
                <a:solidFill>
                  <a:srgbClr val="4285F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 algn="ctr">
              <a:spcBef>
                <a:spcPts val="0"/>
              </a:spcBef>
              <a:buClr>
                <a:schemeClr val="dk2"/>
              </a:buClr>
              <a:buSzPts val="8392"/>
              <a:buFont typeface="Roboto"/>
              <a:buNone/>
              <a:defRPr sz="8396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rtl="0" algn="ctr">
              <a:spcBef>
                <a:spcPts val="0"/>
              </a:spcBef>
              <a:buClr>
                <a:schemeClr val="dk2"/>
              </a:buClr>
              <a:buSzPts val="8392"/>
              <a:buFont typeface="Roboto"/>
              <a:buNone/>
              <a:defRPr sz="8396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rtl="0" algn="ctr">
              <a:spcBef>
                <a:spcPts val="0"/>
              </a:spcBef>
              <a:buClr>
                <a:schemeClr val="dk2"/>
              </a:buClr>
              <a:buSzPts val="8392"/>
              <a:buFont typeface="Roboto"/>
              <a:buNone/>
              <a:defRPr sz="8396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rtl="0" algn="ctr">
              <a:spcBef>
                <a:spcPts val="0"/>
              </a:spcBef>
              <a:buClr>
                <a:schemeClr val="dk2"/>
              </a:buClr>
              <a:buSzPts val="8392"/>
              <a:buFont typeface="Roboto"/>
              <a:buNone/>
              <a:defRPr sz="8396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rtl="0" algn="ctr">
              <a:spcBef>
                <a:spcPts val="0"/>
              </a:spcBef>
              <a:buClr>
                <a:schemeClr val="dk2"/>
              </a:buClr>
              <a:buSzPts val="8392"/>
              <a:buFont typeface="Roboto"/>
              <a:buNone/>
              <a:defRPr sz="8396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rtl="0" algn="ctr">
              <a:spcBef>
                <a:spcPts val="0"/>
              </a:spcBef>
              <a:buClr>
                <a:schemeClr val="dk2"/>
              </a:buClr>
              <a:buSzPts val="8392"/>
              <a:buFont typeface="Roboto"/>
              <a:buNone/>
              <a:defRPr sz="8396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rtl="0" algn="ctr">
              <a:spcBef>
                <a:spcPts val="0"/>
              </a:spcBef>
              <a:buClr>
                <a:schemeClr val="dk2"/>
              </a:buClr>
              <a:buSzPts val="8392"/>
              <a:buFont typeface="Roboto"/>
              <a:buNone/>
              <a:defRPr sz="8396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rtl="0" algn="ctr">
              <a:spcBef>
                <a:spcPts val="0"/>
              </a:spcBef>
              <a:buClr>
                <a:schemeClr val="dk2"/>
              </a:buClr>
              <a:buSzPts val="8392"/>
              <a:buFont typeface="Roboto"/>
              <a:buNone/>
              <a:defRPr sz="8396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63" name="Shape 163"/>
          <p:cNvSpPr txBox="1"/>
          <p:nvPr>
            <p:ph idx="1" type="body"/>
          </p:nvPr>
        </p:nvSpPr>
        <p:spPr>
          <a:xfrm>
            <a:off x="9874713" y="1447731"/>
            <a:ext cx="7670700" cy="73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4396"/>
              <a:buFont typeface="Calibri"/>
              <a:buNone/>
              <a:defRPr b="0" i="0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3198"/>
              <a:buFont typeface="Calibri"/>
              <a:buNone/>
              <a:defRPr b="0" i="0" sz="31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2798"/>
              <a:buFont typeface="Calibri"/>
              <a:buNone/>
              <a:defRPr b="0" i="0" sz="27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2798"/>
              <a:buFont typeface="Calibri"/>
              <a:buNone/>
              <a:defRPr b="0" i="0" sz="27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2798"/>
              <a:buFont typeface="Calibri"/>
              <a:buNone/>
              <a:defRPr b="0" i="0" sz="27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2798"/>
              <a:buFont typeface="Calibri"/>
              <a:buNone/>
              <a:defRPr b="0" i="0" sz="27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2798"/>
              <a:buFont typeface="Calibri"/>
              <a:buNone/>
              <a:defRPr b="0" i="0" sz="27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2798"/>
              <a:buFont typeface="Calibri"/>
              <a:buNone/>
              <a:defRPr b="0" i="0" sz="27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2798"/>
              <a:buFont typeface="Calibri"/>
              <a:buNone/>
              <a:defRPr b="0" i="0" sz="27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icon-white.png" id="164" name="Shape 16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040961" y="8265420"/>
            <a:ext cx="876064" cy="166109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rporate headshot of a man" id="165" name="Shape 1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84116" y="1835103"/>
            <a:ext cx="4580100" cy="45801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 txBox="1"/>
          <p:nvPr/>
        </p:nvSpPr>
        <p:spPr>
          <a:xfrm flipH="1" rot="10800000">
            <a:off x="0" y="-148"/>
            <a:ext cx="18280200" cy="9387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182750" lIns="182750" rIns="182750" wrap="square" tIns="182750">
            <a:noAutofit/>
          </a:bodyPr>
          <a:lstStyle/>
          <a:p>
            <a:pPr indent="-355282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95"/>
              <a:buFont typeface="Arial"/>
              <a:buNone/>
            </a:pPr>
            <a:r>
              <a:t/>
            </a:r>
            <a:endParaRPr b="0" i="0" sz="559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Shape 168"/>
          <p:cNvSpPr/>
          <p:nvPr/>
        </p:nvSpPr>
        <p:spPr>
          <a:xfrm flipH="1" rot="10800000">
            <a:off x="0" y="9241102"/>
            <a:ext cx="18280200" cy="1482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182750" lIns="182750" rIns="182750" wrap="square" tIns="182750">
            <a:noAutofit/>
          </a:bodyPr>
          <a:lstStyle/>
          <a:p>
            <a:pPr indent="-355282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95"/>
              <a:buFont typeface="Arial"/>
              <a:buNone/>
            </a:pPr>
            <a:r>
              <a:t/>
            </a:r>
            <a:endParaRPr b="0" i="0" sz="559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Shape 169"/>
          <p:cNvSpPr txBox="1"/>
          <p:nvPr>
            <p:ph idx="1" type="body"/>
          </p:nvPr>
        </p:nvSpPr>
        <p:spPr>
          <a:xfrm>
            <a:off x="114251" y="9389302"/>
            <a:ext cx="16756800" cy="89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ts val="2798"/>
              <a:buFont typeface="Calibri"/>
              <a:buNone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ts val="2798"/>
              <a:buFont typeface="Calibri"/>
              <a:buNone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ts val="2798"/>
              <a:buFont typeface="Calibri"/>
              <a:buNone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ts val="2798"/>
              <a:buFont typeface="Calibri"/>
              <a:buNone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ts val="2798"/>
              <a:buFont typeface="Calibri"/>
              <a:buNone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ts val="2798"/>
              <a:buFont typeface="Calibri"/>
              <a:buNone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ts val="2798"/>
              <a:buFont typeface="Calibri"/>
              <a:buNone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ts val="2798"/>
              <a:buFont typeface="Calibri"/>
              <a:buNone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ig Number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 txBox="1"/>
          <p:nvPr>
            <p:ph type="title"/>
          </p:nvPr>
        </p:nvSpPr>
        <p:spPr>
          <a:xfrm>
            <a:off x="921500" y="2495444"/>
            <a:ext cx="16437000" cy="3925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3978"/>
              <a:buFont typeface="Calibri"/>
              <a:buNone/>
              <a:defRPr b="0" i="0" sz="23989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 algn="ctr">
              <a:spcBef>
                <a:spcPts val="0"/>
              </a:spcBef>
              <a:buClr>
                <a:schemeClr val="dk2"/>
              </a:buClr>
              <a:buSzPts val="23978"/>
              <a:buFont typeface="Roboto"/>
              <a:buNone/>
              <a:defRPr sz="23989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rtl="0" algn="ctr">
              <a:spcBef>
                <a:spcPts val="0"/>
              </a:spcBef>
              <a:buClr>
                <a:schemeClr val="dk2"/>
              </a:buClr>
              <a:buSzPts val="23978"/>
              <a:buFont typeface="Roboto"/>
              <a:buNone/>
              <a:defRPr sz="23989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rtl="0" algn="ctr">
              <a:spcBef>
                <a:spcPts val="0"/>
              </a:spcBef>
              <a:buClr>
                <a:schemeClr val="dk2"/>
              </a:buClr>
              <a:buSzPts val="23978"/>
              <a:buFont typeface="Roboto"/>
              <a:buNone/>
              <a:defRPr sz="23989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rtl="0" algn="ctr">
              <a:spcBef>
                <a:spcPts val="0"/>
              </a:spcBef>
              <a:buClr>
                <a:schemeClr val="dk2"/>
              </a:buClr>
              <a:buSzPts val="23978"/>
              <a:buFont typeface="Roboto"/>
              <a:buNone/>
              <a:defRPr sz="23989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rtl="0" algn="ctr">
              <a:spcBef>
                <a:spcPts val="0"/>
              </a:spcBef>
              <a:buClr>
                <a:schemeClr val="dk2"/>
              </a:buClr>
              <a:buSzPts val="23978"/>
              <a:buFont typeface="Roboto"/>
              <a:buNone/>
              <a:defRPr sz="23989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rtl="0" algn="ctr">
              <a:spcBef>
                <a:spcPts val="0"/>
              </a:spcBef>
              <a:buClr>
                <a:schemeClr val="dk2"/>
              </a:buClr>
              <a:buSzPts val="23978"/>
              <a:buFont typeface="Roboto"/>
              <a:buNone/>
              <a:defRPr sz="23989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rtl="0" algn="ctr">
              <a:spcBef>
                <a:spcPts val="0"/>
              </a:spcBef>
              <a:buClr>
                <a:schemeClr val="dk2"/>
              </a:buClr>
              <a:buSzPts val="23978"/>
              <a:buFont typeface="Roboto"/>
              <a:buNone/>
              <a:defRPr sz="23989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rtl="0" algn="ctr">
              <a:spcBef>
                <a:spcPts val="0"/>
              </a:spcBef>
              <a:buClr>
                <a:schemeClr val="dk2"/>
              </a:buClr>
              <a:buSzPts val="23978"/>
              <a:buFont typeface="Roboto"/>
              <a:buNone/>
              <a:defRPr sz="23989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72" name="Shape 172"/>
          <p:cNvSpPr txBox="1"/>
          <p:nvPr>
            <p:ph idx="1" type="body"/>
          </p:nvPr>
        </p:nvSpPr>
        <p:spPr>
          <a:xfrm>
            <a:off x="3189415" y="6544819"/>
            <a:ext cx="11901300" cy="26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F3F3F3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F3F3F3"/>
              </a:buClr>
              <a:buSzPts val="2798"/>
              <a:buFont typeface="Calibri"/>
              <a:buNone/>
              <a:defRPr b="0" i="0" sz="2799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F3F3F3"/>
              </a:buClr>
              <a:buSzPts val="2798"/>
              <a:buFont typeface="Calibri"/>
              <a:buNone/>
              <a:defRPr b="0" i="0" sz="2799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F3F3F3"/>
              </a:buClr>
              <a:buSzPts val="2798"/>
              <a:buFont typeface="Calibri"/>
              <a:buNone/>
              <a:defRPr b="0" i="0" sz="2799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F3F3F3"/>
              </a:buClr>
              <a:buSzPts val="2798"/>
              <a:buFont typeface="Calibri"/>
              <a:buNone/>
              <a:defRPr b="0" i="0" sz="2799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F3F3F3"/>
              </a:buClr>
              <a:buSzPts val="2798"/>
              <a:buFont typeface="Calibri"/>
              <a:buNone/>
              <a:defRPr b="0" i="0" sz="2799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F3F3F3"/>
              </a:buClr>
              <a:buSzPts val="2798"/>
              <a:buFont typeface="Calibri"/>
              <a:buNone/>
              <a:defRPr b="0" i="0" sz="2799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F3F3F3"/>
              </a:buClr>
              <a:buSzPts val="2798"/>
              <a:buFont typeface="Calibri"/>
              <a:buNone/>
              <a:defRPr b="0" i="0" sz="2799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F3F3F3"/>
              </a:buClr>
              <a:buSzPts val="2798"/>
              <a:buFont typeface="Calibri"/>
              <a:buNone/>
              <a:defRPr b="0" i="0" sz="2799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icon-white.png" id="173" name="Shape 17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040961" y="8265420"/>
            <a:ext cx="876064" cy="16610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con-white.png" id="175" name="Shape 17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040961" y="8265420"/>
            <a:ext cx="876064" cy="16610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in Point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/>
          <p:nvPr>
            <p:ph type="title"/>
          </p:nvPr>
        </p:nvSpPr>
        <p:spPr>
          <a:xfrm>
            <a:off x="980075" y="976049"/>
            <a:ext cx="16061026" cy="817781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990"/>
              <a:buFont typeface="Calibri"/>
              <a:buNone/>
              <a:defRPr b="0" i="0" sz="11995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buClr>
                <a:schemeClr val="lt1"/>
              </a:buClr>
              <a:buSzPts val="11990"/>
              <a:buFont typeface="Roboto"/>
              <a:buNone/>
              <a:defRPr sz="11995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rtl="0">
              <a:spcBef>
                <a:spcPts val="0"/>
              </a:spcBef>
              <a:buClr>
                <a:schemeClr val="lt1"/>
              </a:buClr>
              <a:buSzPts val="11990"/>
              <a:buFont typeface="Roboto"/>
              <a:buNone/>
              <a:defRPr sz="11995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rtl="0">
              <a:spcBef>
                <a:spcPts val="0"/>
              </a:spcBef>
              <a:buClr>
                <a:schemeClr val="lt1"/>
              </a:buClr>
              <a:buSzPts val="11990"/>
              <a:buFont typeface="Roboto"/>
              <a:buNone/>
              <a:defRPr sz="11995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rtl="0">
              <a:spcBef>
                <a:spcPts val="0"/>
              </a:spcBef>
              <a:buClr>
                <a:schemeClr val="lt1"/>
              </a:buClr>
              <a:buSzPts val="11990"/>
              <a:buFont typeface="Roboto"/>
              <a:buNone/>
              <a:defRPr sz="11995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rtl="0">
              <a:spcBef>
                <a:spcPts val="0"/>
              </a:spcBef>
              <a:buClr>
                <a:schemeClr val="lt1"/>
              </a:buClr>
              <a:buSzPts val="11990"/>
              <a:buFont typeface="Roboto"/>
              <a:buNone/>
              <a:defRPr sz="11995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rtl="0">
              <a:spcBef>
                <a:spcPts val="0"/>
              </a:spcBef>
              <a:buClr>
                <a:schemeClr val="lt1"/>
              </a:buClr>
              <a:buSzPts val="11990"/>
              <a:buFont typeface="Roboto"/>
              <a:buNone/>
              <a:defRPr sz="11995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rtl="0">
              <a:spcBef>
                <a:spcPts val="0"/>
              </a:spcBef>
              <a:buClr>
                <a:schemeClr val="lt1"/>
              </a:buClr>
              <a:buSzPts val="11990"/>
              <a:buFont typeface="Roboto"/>
              <a:buNone/>
              <a:defRPr sz="11995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rtl="0">
              <a:spcBef>
                <a:spcPts val="0"/>
              </a:spcBef>
              <a:buClr>
                <a:schemeClr val="lt1"/>
              </a:buClr>
              <a:buSzPts val="11990"/>
              <a:buFont typeface="Roboto"/>
              <a:buNone/>
              <a:defRPr sz="11995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ection End"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 txBox="1"/>
          <p:nvPr>
            <p:ph idx="1" type="body"/>
          </p:nvPr>
        </p:nvSpPr>
        <p:spPr>
          <a:xfrm>
            <a:off x="9136133" y="1128977"/>
            <a:ext cx="8208600" cy="802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FFFFFF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FFFFFF"/>
              </a:buClr>
              <a:buSzPts val="2798"/>
              <a:buFont typeface="Calibri"/>
              <a:buNone/>
              <a:defRPr b="0" i="0" sz="2799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FFFFFF"/>
              </a:buClr>
              <a:buSzPts val="2798"/>
              <a:buFont typeface="Calibri"/>
              <a:buNone/>
              <a:defRPr b="0" i="0" sz="2799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FFFFFF"/>
              </a:buClr>
              <a:buSzPts val="2798"/>
              <a:buFont typeface="Calibri"/>
              <a:buNone/>
              <a:defRPr b="0" i="0" sz="2799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FFFFFF"/>
              </a:buClr>
              <a:buSzPts val="2798"/>
              <a:buFont typeface="Calibri"/>
              <a:buNone/>
              <a:defRPr b="0" i="0" sz="2799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FFFFFF"/>
              </a:buClr>
              <a:buSzPts val="2798"/>
              <a:buFont typeface="Calibri"/>
              <a:buNone/>
              <a:defRPr b="0" i="0" sz="2799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FFFFFF"/>
              </a:buClr>
              <a:buSzPts val="2798"/>
              <a:buFont typeface="Calibri"/>
              <a:buNone/>
              <a:defRPr b="0" i="0" sz="2799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FFFFFF"/>
              </a:buClr>
              <a:buSzPts val="2798"/>
              <a:buFont typeface="Calibri"/>
              <a:buNone/>
              <a:defRPr b="0" i="0" sz="2799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FFFFFF"/>
              </a:buClr>
              <a:buSzPts val="2798"/>
              <a:buFont typeface="Calibri"/>
              <a:buNone/>
              <a:defRPr b="0" i="0" sz="2799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Packt-Logo-white.png" id="178" name="Shape 17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25403" y="3525180"/>
            <a:ext cx="6728042" cy="32318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lank (Assembly)">
    <p:bg>
      <p:bgPr>
        <a:solidFill>
          <a:srgbClr val="3E5DAA"/>
        </a:solidFill>
      </p:bgPr>
    </p:bg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con-white.png" id="180" name="Shape 18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040961" y="8265420"/>
            <a:ext cx="876064" cy="16610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lank (Classic)">
    <p:bg>
      <p:bgPr>
        <a:solidFill>
          <a:srgbClr val="333333"/>
        </a:solid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con-white.png" id="182" name="Shape 18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040961" y="8265420"/>
            <a:ext cx="876064" cy="16610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lank (Ruby)">
    <p:bg>
      <p:bgPr>
        <a:solidFill>
          <a:srgbClr val="EE2D4A"/>
        </a:solidFill>
      </p:bgPr>
    </p:bg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con-white.png" id="184" name="Shape 18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040961" y="8265420"/>
            <a:ext cx="876064" cy="16610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lank (Field)">
    <p:bg>
      <p:bgPr>
        <a:solidFill>
          <a:srgbClr val="00A349"/>
        </a:solidFill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con-white.png" id="186" name="Shape 18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040961" y="8265420"/>
            <a:ext cx="876064" cy="16610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lank (Evolve)">
    <p:bg>
      <p:bgPr>
        <a:solidFill>
          <a:srgbClr val="29BEC6"/>
        </a:solidFill>
      </p:bgPr>
    </p:bg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con-white.png" id="188" name="Shape 18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040961" y="8265420"/>
            <a:ext cx="876064" cy="16610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lank (Hack)">
    <p:bg>
      <p:bgPr>
        <a:solidFill>
          <a:srgbClr val="4C3896"/>
        </a:solid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con-white.png" id="190" name="Shape 19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040961" y="8265420"/>
            <a:ext cx="876064" cy="16610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lank (Sprint)">
    <p:bg>
      <p:bgPr>
        <a:solidFill>
          <a:srgbClr val="BE1A8C"/>
        </a:solidFill>
      </p:bgPr>
    </p:bg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con-white.png" id="192" name="Shape 19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040961" y="8265420"/>
            <a:ext cx="876064" cy="16610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ig Number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/>
          <p:nvPr>
            <p:ph type="title"/>
          </p:nvPr>
        </p:nvSpPr>
        <p:spPr>
          <a:xfrm>
            <a:off x="921500" y="2495444"/>
            <a:ext cx="16437063" cy="392518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3978"/>
              <a:buFont typeface="Calibri"/>
              <a:buNone/>
              <a:defRPr b="0" i="0" sz="23989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 algn="ctr">
              <a:spcBef>
                <a:spcPts val="0"/>
              </a:spcBef>
              <a:buClr>
                <a:schemeClr val="dk2"/>
              </a:buClr>
              <a:buSzPts val="23978"/>
              <a:buFont typeface="Roboto"/>
              <a:buNone/>
              <a:defRPr sz="23989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rtl="0" algn="ctr">
              <a:spcBef>
                <a:spcPts val="0"/>
              </a:spcBef>
              <a:buClr>
                <a:schemeClr val="dk2"/>
              </a:buClr>
              <a:buSzPts val="23978"/>
              <a:buFont typeface="Roboto"/>
              <a:buNone/>
              <a:defRPr sz="23989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rtl="0" algn="ctr">
              <a:spcBef>
                <a:spcPts val="0"/>
              </a:spcBef>
              <a:buClr>
                <a:schemeClr val="dk2"/>
              </a:buClr>
              <a:buSzPts val="23978"/>
              <a:buFont typeface="Roboto"/>
              <a:buNone/>
              <a:defRPr sz="23989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rtl="0" algn="ctr">
              <a:spcBef>
                <a:spcPts val="0"/>
              </a:spcBef>
              <a:buClr>
                <a:schemeClr val="dk2"/>
              </a:buClr>
              <a:buSzPts val="23978"/>
              <a:buFont typeface="Roboto"/>
              <a:buNone/>
              <a:defRPr sz="23989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rtl="0" algn="ctr">
              <a:spcBef>
                <a:spcPts val="0"/>
              </a:spcBef>
              <a:buClr>
                <a:schemeClr val="dk2"/>
              </a:buClr>
              <a:buSzPts val="23978"/>
              <a:buFont typeface="Roboto"/>
              <a:buNone/>
              <a:defRPr sz="23989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rtl="0" algn="ctr">
              <a:spcBef>
                <a:spcPts val="0"/>
              </a:spcBef>
              <a:buClr>
                <a:schemeClr val="dk2"/>
              </a:buClr>
              <a:buSzPts val="23978"/>
              <a:buFont typeface="Roboto"/>
              <a:buNone/>
              <a:defRPr sz="23989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rtl="0" algn="ctr">
              <a:spcBef>
                <a:spcPts val="0"/>
              </a:spcBef>
              <a:buClr>
                <a:schemeClr val="dk2"/>
              </a:buClr>
              <a:buSzPts val="23978"/>
              <a:buFont typeface="Roboto"/>
              <a:buNone/>
              <a:defRPr sz="23989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rtl="0" algn="ctr">
              <a:spcBef>
                <a:spcPts val="0"/>
              </a:spcBef>
              <a:buClr>
                <a:schemeClr val="dk2"/>
              </a:buClr>
              <a:buSzPts val="23978"/>
              <a:buFont typeface="Roboto"/>
              <a:buNone/>
              <a:defRPr sz="23989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1" name="Shape 31"/>
          <p:cNvSpPr txBox="1"/>
          <p:nvPr>
            <p:ph idx="1" type="body"/>
          </p:nvPr>
        </p:nvSpPr>
        <p:spPr>
          <a:xfrm>
            <a:off x="3189415" y="6544819"/>
            <a:ext cx="11901233" cy="260039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F3F3F3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F3F3F3"/>
              </a:buClr>
              <a:buSzPts val="2798"/>
              <a:buFont typeface="Calibri"/>
              <a:buNone/>
              <a:defRPr b="0" i="0" sz="2799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F3F3F3"/>
              </a:buClr>
              <a:buSzPts val="2798"/>
              <a:buFont typeface="Calibri"/>
              <a:buNone/>
              <a:defRPr b="0" i="0" sz="2799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F3F3F3"/>
              </a:buClr>
              <a:buSzPts val="2798"/>
              <a:buFont typeface="Calibri"/>
              <a:buNone/>
              <a:defRPr b="0" i="0" sz="2799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F3F3F3"/>
              </a:buClr>
              <a:buSzPts val="2798"/>
              <a:buFont typeface="Calibri"/>
              <a:buNone/>
              <a:defRPr b="0" i="0" sz="2799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F3F3F3"/>
              </a:buClr>
              <a:buSzPts val="2798"/>
              <a:buFont typeface="Calibri"/>
              <a:buNone/>
              <a:defRPr b="0" i="0" sz="2799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F3F3F3"/>
              </a:buClr>
              <a:buSzPts val="2798"/>
              <a:buFont typeface="Calibri"/>
              <a:buNone/>
              <a:defRPr b="0" i="0" sz="2799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F3F3F3"/>
              </a:buClr>
              <a:buSzPts val="2798"/>
              <a:buFont typeface="Calibri"/>
              <a:buNone/>
              <a:defRPr b="0" i="0" sz="2799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F3F3F3"/>
              </a:buClr>
              <a:buSzPts val="2798"/>
              <a:buFont typeface="Calibri"/>
              <a:buNone/>
              <a:defRPr b="0" i="0" sz="2799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One Column 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/>
        </p:nvSpPr>
        <p:spPr>
          <a:xfrm flipH="1" rot="10800000">
            <a:off x="6550356" y="50"/>
            <a:ext cx="11729707" cy="102822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182750" lIns="182750" rIns="182750" wrap="square" tIns="182750">
            <a:noAutofit/>
          </a:bodyPr>
          <a:lstStyle/>
          <a:p>
            <a:pPr indent="-355282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95"/>
              <a:buFont typeface="Arial"/>
              <a:buNone/>
            </a:pPr>
            <a:r>
              <a:t/>
            </a:r>
            <a:endParaRPr b="0" i="0" sz="559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Shape 34"/>
          <p:cNvSpPr/>
          <p:nvPr/>
        </p:nvSpPr>
        <p:spPr>
          <a:xfrm rot="-5400000">
            <a:off x="1517790" y="5032566"/>
            <a:ext cx="10282238" cy="217106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182750" lIns="182750" rIns="182750" wrap="square" tIns="182750">
            <a:noAutofit/>
          </a:bodyPr>
          <a:lstStyle/>
          <a:p>
            <a:pPr indent="-355282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95"/>
              <a:buFont typeface="Arial"/>
              <a:buNone/>
            </a:pPr>
            <a:r>
              <a:t/>
            </a:r>
            <a:endParaRPr b="0" i="0" sz="559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Shape 35"/>
          <p:cNvSpPr txBox="1"/>
          <p:nvPr>
            <p:ph type="title"/>
          </p:nvPr>
        </p:nvSpPr>
        <p:spPr>
          <a:xfrm>
            <a:off x="451958" y="715270"/>
            <a:ext cx="5613563" cy="190591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796"/>
              <a:buFont typeface="Calibri"/>
              <a:buNone/>
              <a:defRPr b="0" i="0" sz="47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buClr>
                <a:schemeClr val="lt1"/>
              </a:buClr>
              <a:buSzPts val="4796"/>
              <a:buFont typeface="Roboto"/>
              <a:buNone/>
              <a:defRPr sz="47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rtl="0">
              <a:spcBef>
                <a:spcPts val="0"/>
              </a:spcBef>
              <a:buClr>
                <a:schemeClr val="lt1"/>
              </a:buClr>
              <a:buSzPts val="4796"/>
              <a:buFont typeface="Roboto"/>
              <a:buNone/>
              <a:defRPr sz="47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rtl="0">
              <a:spcBef>
                <a:spcPts val="0"/>
              </a:spcBef>
              <a:buClr>
                <a:schemeClr val="lt1"/>
              </a:buClr>
              <a:buSzPts val="4796"/>
              <a:buFont typeface="Roboto"/>
              <a:buNone/>
              <a:defRPr sz="47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rtl="0">
              <a:spcBef>
                <a:spcPts val="0"/>
              </a:spcBef>
              <a:buClr>
                <a:schemeClr val="lt1"/>
              </a:buClr>
              <a:buSzPts val="4796"/>
              <a:buFont typeface="Roboto"/>
              <a:buNone/>
              <a:defRPr sz="47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rtl="0">
              <a:spcBef>
                <a:spcPts val="0"/>
              </a:spcBef>
              <a:buClr>
                <a:schemeClr val="lt1"/>
              </a:buClr>
              <a:buSzPts val="4796"/>
              <a:buFont typeface="Roboto"/>
              <a:buNone/>
              <a:defRPr sz="47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rtl="0">
              <a:spcBef>
                <a:spcPts val="0"/>
              </a:spcBef>
              <a:buClr>
                <a:schemeClr val="lt1"/>
              </a:buClr>
              <a:buSzPts val="4796"/>
              <a:buFont typeface="Roboto"/>
              <a:buNone/>
              <a:defRPr sz="47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rtl="0">
              <a:spcBef>
                <a:spcPts val="0"/>
              </a:spcBef>
              <a:buClr>
                <a:schemeClr val="lt1"/>
              </a:buClr>
              <a:buSzPts val="4796"/>
              <a:buFont typeface="Roboto"/>
              <a:buNone/>
              <a:defRPr sz="47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rtl="0">
              <a:spcBef>
                <a:spcPts val="0"/>
              </a:spcBef>
              <a:buClr>
                <a:schemeClr val="lt1"/>
              </a:buClr>
              <a:buSzPts val="4796"/>
              <a:buFont typeface="Roboto"/>
              <a:buNone/>
              <a:defRPr sz="47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6" name="Shape 36"/>
          <p:cNvSpPr txBox="1"/>
          <p:nvPr>
            <p:ph idx="1" type="body"/>
          </p:nvPr>
        </p:nvSpPr>
        <p:spPr>
          <a:xfrm>
            <a:off x="451954" y="2930244"/>
            <a:ext cx="5613563" cy="632407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3198"/>
              <a:buFont typeface="Calibri"/>
              <a:buNone/>
              <a:defRPr b="0" i="0" sz="31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2798"/>
              <a:buFont typeface="Calibri"/>
              <a:buNone/>
              <a:defRPr b="0" i="0" sz="27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2398"/>
              <a:buFont typeface="Calibri"/>
              <a:buNone/>
              <a:defRPr b="0" i="0" sz="23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2398"/>
              <a:buFont typeface="Calibri"/>
              <a:buNone/>
              <a:defRPr b="0" i="0" sz="23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2398"/>
              <a:buFont typeface="Calibri"/>
              <a:buNone/>
              <a:defRPr b="0" i="0" sz="23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2398"/>
              <a:buFont typeface="Calibri"/>
              <a:buNone/>
              <a:defRPr b="0" i="0" sz="23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2398"/>
              <a:buFont typeface="Calibri"/>
              <a:buNone/>
              <a:defRPr b="0" i="0" sz="23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2398"/>
              <a:buFont typeface="Calibri"/>
              <a:buNone/>
              <a:defRPr b="0" i="0" sz="23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plit Summary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/>
          <p:nvPr/>
        </p:nvSpPr>
        <p:spPr>
          <a:xfrm flipH="1">
            <a:off x="0" y="0"/>
            <a:ext cx="9140032" cy="102822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182750" lIns="182750" rIns="182750" wrap="square" tIns="182750">
            <a:noAutofit/>
          </a:bodyPr>
          <a:lstStyle/>
          <a:p>
            <a:pPr indent="-355282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95"/>
              <a:buFont typeface="Arial"/>
              <a:buNone/>
            </a:pPr>
            <a:r>
              <a:t/>
            </a:r>
            <a:endParaRPr b="0" i="0" sz="559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Shape 39"/>
          <p:cNvSpPr/>
          <p:nvPr/>
        </p:nvSpPr>
        <p:spPr>
          <a:xfrm rot="5400000">
            <a:off x="3891310" y="5033166"/>
            <a:ext cx="10281039" cy="217106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182750" lIns="182750" rIns="182750" wrap="square" tIns="182750">
            <a:noAutofit/>
          </a:bodyPr>
          <a:lstStyle/>
          <a:p>
            <a:pPr indent="-355282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95"/>
              <a:buFont typeface="Arial"/>
              <a:buNone/>
            </a:pPr>
            <a:r>
              <a:t/>
            </a:r>
            <a:endParaRPr b="0" i="0" sz="559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Shape 40"/>
          <p:cNvSpPr txBox="1"/>
          <p:nvPr>
            <p:ph type="title"/>
          </p:nvPr>
        </p:nvSpPr>
        <p:spPr>
          <a:xfrm>
            <a:off x="530769" y="2465208"/>
            <a:ext cx="8086889" cy="2963228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392"/>
              <a:buFont typeface="Calibri"/>
              <a:buNone/>
              <a:defRPr b="0" i="0" sz="8396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 algn="ctr">
              <a:spcBef>
                <a:spcPts val="0"/>
              </a:spcBef>
              <a:buClr>
                <a:schemeClr val="dk2"/>
              </a:buClr>
              <a:buSzPts val="8392"/>
              <a:buFont typeface="Roboto"/>
              <a:buNone/>
              <a:defRPr sz="8396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rtl="0" algn="ctr">
              <a:spcBef>
                <a:spcPts val="0"/>
              </a:spcBef>
              <a:buClr>
                <a:schemeClr val="dk2"/>
              </a:buClr>
              <a:buSzPts val="8392"/>
              <a:buFont typeface="Roboto"/>
              <a:buNone/>
              <a:defRPr sz="8396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rtl="0" algn="ctr">
              <a:spcBef>
                <a:spcPts val="0"/>
              </a:spcBef>
              <a:buClr>
                <a:schemeClr val="dk2"/>
              </a:buClr>
              <a:buSzPts val="8392"/>
              <a:buFont typeface="Roboto"/>
              <a:buNone/>
              <a:defRPr sz="8396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rtl="0" algn="ctr">
              <a:spcBef>
                <a:spcPts val="0"/>
              </a:spcBef>
              <a:buClr>
                <a:schemeClr val="dk2"/>
              </a:buClr>
              <a:buSzPts val="8392"/>
              <a:buFont typeface="Roboto"/>
              <a:buNone/>
              <a:defRPr sz="8396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rtl="0" algn="ctr">
              <a:spcBef>
                <a:spcPts val="0"/>
              </a:spcBef>
              <a:buClr>
                <a:schemeClr val="dk2"/>
              </a:buClr>
              <a:buSzPts val="8392"/>
              <a:buFont typeface="Roboto"/>
              <a:buNone/>
              <a:defRPr sz="8396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rtl="0" algn="ctr">
              <a:spcBef>
                <a:spcPts val="0"/>
              </a:spcBef>
              <a:buClr>
                <a:schemeClr val="dk2"/>
              </a:buClr>
              <a:buSzPts val="8392"/>
              <a:buFont typeface="Roboto"/>
              <a:buNone/>
              <a:defRPr sz="8396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rtl="0" algn="ctr">
              <a:spcBef>
                <a:spcPts val="0"/>
              </a:spcBef>
              <a:buClr>
                <a:schemeClr val="dk2"/>
              </a:buClr>
              <a:buSzPts val="8392"/>
              <a:buFont typeface="Roboto"/>
              <a:buNone/>
              <a:defRPr sz="8396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rtl="0" algn="ctr">
              <a:spcBef>
                <a:spcPts val="0"/>
              </a:spcBef>
              <a:buClr>
                <a:schemeClr val="dk2"/>
              </a:buClr>
              <a:buSzPts val="8392"/>
              <a:buFont typeface="Roboto"/>
              <a:buNone/>
              <a:defRPr sz="8396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41" name="Shape 41"/>
          <p:cNvSpPr txBox="1"/>
          <p:nvPr>
            <p:ph idx="1" type="subTitle"/>
          </p:nvPr>
        </p:nvSpPr>
        <p:spPr>
          <a:xfrm>
            <a:off x="530769" y="5556360"/>
            <a:ext cx="8086889" cy="246905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196"/>
              <a:buFont typeface="Calibri"/>
              <a:buNone/>
              <a:defRPr b="0" i="0" sz="4198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196"/>
              <a:buFont typeface="Calibri"/>
              <a:buNone/>
              <a:defRPr b="0" i="0" sz="4198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196"/>
              <a:buFont typeface="Calibri"/>
              <a:buNone/>
              <a:defRPr b="0" i="0" sz="4198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196"/>
              <a:buFont typeface="Calibri"/>
              <a:buNone/>
              <a:defRPr b="0" i="0" sz="4198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196"/>
              <a:buFont typeface="Calibri"/>
              <a:buNone/>
              <a:defRPr b="0" i="0" sz="4198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196"/>
              <a:buFont typeface="Calibri"/>
              <a:buNone/>
              <a:defRPr b="0" i="0" sz="4198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196"/>
              <a:buFont typeface="Calibri"/>
              <a:buNone/>
              <a:defRPr b="0" i="0" sz="4198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196"/>
              <a:buFont typeface="Calibri"/>
              <a:buNone/>
              <a:defRPr b="0" i="0" sz="4198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196"/>
              <a:buFont typeface="Calibri"/>
              <a:buNone/>
              <a:defRPr b="0" i="0" sz="4198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2" name="Shape 42"/>
          <p:cNvSpPr txBox="1"/>
          <p:nvPr>
            <p:ph idx="2" type="body"/>
          </p:nvPr>
        </p:nvSpPr>
        <p:spPr>
          <a:xfrm>
            <a:off x="9874713" y="1447731"/>
            <a:ext cx="7670669" cy="738677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4396"/>
              <a:buFont typeface="Calibri"/>
              <a:buNone/>
              <a:defRPr b="0" i="0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3198"/>
              <a:buFont typeface="Calibri"/>
              <a:buNone/>
              <a:defRPr b="0" i="0" sz="31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2798"/>
              <a:buFont typeface="Calibri"/>
              <a:buNone/>
              <a:defRPr b="0" i="0" sz="27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2798"/>
              <a:buFont typeface="Calibri"/>
              <a:buNone/>
              <a:defRPr b="0" i="0" sz="27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2798"/>
              <a:buFont typeface="Calibri"/>
              <a:buNone/>
              <a:defRPr b="0" i="0" sz="27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2798"/>
              <a:buFont typeface="Calibri"/>
              <a:buNone/>
              <a:defRPr b="0" i="0" sz="27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2798"/>
              <a:buFont typeface="Calibri"/>
              <a:buNone/>
              <a:defRPr b="0" i="0" sz="27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2798"/>
              <a:buFont typeface="Calibri"/>
              <a:buNone/>
              <a:defRPr b="0" i="0" sz="27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2798"/>
              <a:buFont typeface="Calibri"/>
              <a:buNone/>
              <a:defRPr b="0" i="0" sz="27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Course Title and Author Name">
    <p:bg>
      <p:bgPr>
        <a:solidFill>
          <a:srgbClr val="F37021"/>
        </a:solid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/>
          <p:nvPr>
            <p:ph type="ctrTitle"/>
          </p:nvPr>
        </p:nvSpPr>
        <p:spPr>
          <a:xfrm>
            <a:off x="780711" y="3636865"/>
            <a:ext cx="16437063" cy="1866336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592"/>
              <a:buFont typeface="Calibri"/>
              <a:buNone/>
              <a:defRPr b="0" i="0" sz="9596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buClr>
                <a:schemeClr val="lt1"/>
              </a:buClr>
              <a:buSzPts val="9592"/>
              <a:buFont typeface="Roboto"/>
              <a:buNone/>
              <a:defRPr sz="95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rtl="0">
              <a:spcBef>
                <a:spcPts val="0"/>
              </a:spcBef>
              <a:buClr>
                <a:schemeClr val="lt1"/>
              </a:buClr>
              <a:buSzPts val="9592"/>
              <a:buFont typeface="Roboto"/>
              <a:buNone/>
              <a:defRPr sz="95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rtl="0">
              <a:spcBef>
                <a:spcPts val="0"/>
              </a:spcBef>
              <a:buClr>
                <a:schemeClr val="lt1"/>
              </a:buClr>
              <a:buSzPts val="9592"/>
              <a:buFont typeface="Roboto"/>
              <a:buNone/>
              <a:defRPr sz="95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rtl="0">
              <a:spcBef>
                <a:spcPts val="0"/>
              </a:spcBef>
              <a:buClr>
                <a:schemeClr val="lt1"/>
              </a:buClr>
              <a:buSzPts val="9592"/>
              <a:buFont typeface="Roboto"/>
              <a:buNone/>
              <a:defRPr sz="95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rtl="0">
              <a:spcBef>
                <a:spcPts val="0"/>
              </a:spcBef>
              <a:buClr>
                <a:schemeClr val="lt1"/>
              </a:buClr>
              <a:buSzPts val="9592"/>
              <a:buFont typeface="Roboto"/>
              <a:buNone/>
              <a:defRPr sz="95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rtl="0">
              <a:spcBef>
                <a:spcPts val="0"/>
              </a:spcBef>
              <a:buClr>
                <a:schemeClr val="lt1"/>
              </a:buClr>
              <a:buSzPts val="9592"/>
              <a:buFont typeface="Roboto"/>
              <a:buNone/>
              <a:defRPr sz="95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rtl="0">
              <a:spcBef>
                <a:spcPts val="0"/>
              </a:spcBef>
              <a:buClr>
                <a:schemeClr val="lt1"/>
              </a:buClr>
              <a:buSzPts val="9592"/>
              <a:buFont typeface="Roboto"/>
              <a:buNone/>
              <a:defRPr sz="95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rtl="0">
              <a:spcBef>
                <a:spcPts val="0"/>
              </a:spcBef>
              <a:buClr>
                <a:schemeClr val="lt1"/>
              </a:buClr>
              <a:buSzPts val="9592"/>
              <a:buFont typeface="Roboto"/>
              <a:buNone/>
              <a:defRPr sz="95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45" name="Shape 45"/>
          <p:cNvSpPr txBox="1"/>
          <p:nvPr>
            <p:ph idx="1" type="subTitle"/>
          </p:nvPr>
        </p:nvSpPr>
        <p:spPr>
          <a:xfrm>
            <a:off x="780711" y="5575679"/>
            <a:ext cx="16437063" cy="8653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96"/>
              <a:buFont typeface="Calibri"/>
              <a:buNone/>
              <a:defRPr b="0" i="0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96"/>
              <a:buFont typeface="Calibri"/>
              <a:buNone/>
              <a:defRPr b="0" i="0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96"/>
              <a:buFont typeface="Calibri"/>
              <a:buNone/>
              <a:defRPr b="0" i="0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96"/>
              <a:buFont typeface="Calibri"/>
              <a:buNone/>
              <a:defRPr b="0" i="0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96"/>
              <a:buFont typeface="Calibri"/>
              <a:buNone/>
              <a:defRPr b="0" i="0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96"/>
              <a:buFont typeface="Calibri"/>
              <a:buNone/>
              <a:defRPr b="0" i="0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96"/>
              <a:buFont typeface="Calibri"/>
              <a:buNone/>
              <a:defRPr b="0" i="0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96"/>
              <a:buFont typeface="Calibri"/>
              <a:buNone/>
              <a:defRPr b="0" i="0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96"/>
              <a:buFont typeface="Calibri"/>
              <a:buNone/>
              <a:defRPr b="0" i="0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theme" Target="../theme/theme1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28.xml"/><Relationship Id="rId13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19.xml"/><Relationship Id="rId2" Type="http://schemas.openxmlformats.org/officeDocument/2006/relationships/slideLayout" Target="../slideLayouts/slideLayout20.xml"/><Relationship Id="rId3" Type="http://schemas.openxmlformats.org/officeDocument/2006/relationships/slideLayout" Target="../slideLayouts/slideLayout21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2.xml"/><Relationship Id="rId17" Type="http://schemas.openxmlformats.org/officeDocument/2006/relationships/slideLayout" Target="../slideLayouts/slideLayout35.xml"/><Relationship Id="rId16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3.xml"/><Relationship Id="rId19" Type="http://schemas.openxmlformats.org/officeDocument/2006/relationships/theme" Target="../theme/theme2.xml"/><Relationship Id="rId6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36.xml"/><Relationship Id="rId7" Type="http://schemas.openxmlformats.org/officeDocument/2006/relationships/slideLayout" Target="../slideLayouts/slideLayout25.xml"/><Relationship Id="rId8" Type="http://schemas.openxmlformats.org/officeDocument/2006/relationships/slideLayout" Target="../slideLayouts/slideLayout26.xml"/></Relationships>
</file>

<file path=ppt/slideMasters/_rels/slideMaster3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47.xml"/><Relationship Id="rId22" Type="http://schemas.openxmlformats.org/officeDocument/2006/relationships/theme" Target="../theme/theme3.xml"/><Relationship Id="rId10" Type="http://schemas.openxmlformats.org/officeDocument/2006/relationships/slideLayout" Target="../slideLayouts/slideLayout46.xml"/><Relationship Id="rId21" Type="http://schemas.openxmlformats.org/officeDocument/2006/relationships/slideLayout" Target="../slideLayouts/slideLayout57.xml"/><Relationship Id="rId13" Type="http://schemas.openxmlformats.org/officeDocument/2006/relationships/slideLayout" Target="../slideLayouts/slideLayout49.xml"/><Relationship Id="rId12" Type="http://schemas.openxmlformats.org/officeDocument/2006/relationships/slideLayout" Target="../slideLayouts/slideLayout48.xml"/><Relationship Id="rId1" Type="http://schemas.openxmlformats.org/officeDocument/2006/relationships/slideLayout" Target="../slideLayouts/slideLayout37.xml"/><Relationship Id="rId2" Type="http://schemas.openxmlformats.org/officeDocument/2006/relationships/slideLayout" Target="../slideLayouts/slideLayout38.xml"/><Relationship Id="rId3" Type="http://schemas.openxmlformats.org/officeDocument/2006/relationships/slideLayout" Target="../slideLayouts/slideLayout39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15" Type="http://schemas.openxmlformats.org/officeDocument/2006/relationships/slideLayout" Target="../slideLayouts/slideLayout51.xml"/><Relationship Id="rId14" Type="http://schemas.openxmlformats.org/officeDocument/2006/relationships/slideLayout" Target="../slideLayouts/slideLayout50.xml"/><Relationship Id="rId17" Type="http://schemas.openxmlformats.org/officeDocument/2006/relationships/slideLayout" Target="../slideLayouts/slideLayout53.xml"/><Relationship Id="rId16" Type="http://schemas.openxmlformats.org/officeDocument/2006/relationships/slideLayout" Target="../slideLayouts/slideLayout52.xml"/><Relationship Id="rId5" Type="http://schemas.openxmlformats.org/officeDocument/2006/relationships/slideLayout" Target="../slideLayouts/slideLayout41.xml"/><Relationship Id="rId19" Type="http://schemas.openxmlformats.org/officeDocument/2006/relationships/slideLayout" Target="../slideLayouts/slideLayout55.xml"/><Relationship Id="rId6" Type="http://schemas.openxmlformats.org/officeDocument/2006/relationships/slideLayout" Target="../slideLayouts/slideLayout42.xml"/><Relationship Id="rId18" Type="http://schemas.openxmlformats.org/officeDocument/2006/relationships/slideLayout" Target="../slideLayouts/slideLayout54.xml"/><Relationship Id="rId7" Type="http://schemas.openxmlformats.org/officeDocument/2006/relationships/slideLayout" Target="../slideLayouts/slideLayout43.xml"/><Relationship Id="rId8" Type="http://schemas.openxmlformats.org/officeDocument/2006/relationships/slideLayout" Target="../slideLayouts/slideLayout44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333333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943390" y="1476767"/>
            <a:ext cx="16437063" cy="153468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  <a:defRPr b="0" i="0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rtl="0">
              <a:spcBef>
                <a:spcPts val="0"/>
              </a:spcBef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rtl="0">
              <a:spcBef>
                <a:spcPts val="0"/>
              </a:spcBef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rtl="0">
              <a:spcBef>
                <a:spcPts val="0"/>
              </a:spcBef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rtl="0">
              <a:spcBef>
                <a:spcPts val="0"/>
              </a:spcBef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rtl="0">
              <a:spcBef>
                <a:spcPts val="0"/>
              </a:spcBef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rtl="0">
              <a:spcBef>
                <a:spcPts val="0"/>
              </a:spcBef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rtl="0">
              <a:spcBef>
                <a:spcPts val="0"/>
              </a:spcBef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943390" y="3836374"/>
            <a:ext cx="16437063" cy="541789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114300" lvl="0" marL="2286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ts val="1800"/>
              <a:buFont typeface="Calibri"/>
              <a:buChar char="●"/>
              <a:defRPr b="0" i="0" sz="1800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177672" lvl="1" marL="342772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ts val="2798"/>
              <a:buFont typeface="Calibri"/>
              <a:buChar char="○"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177672" lvl="2" marL="342772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ts val="2798"/>
              <a:buFont typeface="Calibri"/>
              <a:buChar char="■"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177672" lvl="3" marL="342772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ts val="2798"/>
              <a:buFont typeface="Calibri"/>
              <a:buChar char="●"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177672" lvl="4" marL="342772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ts val="2798"/>
              <a:buFont typeface="Calibri"/>
              <a:buChar char="○"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177672" lvl="5" marL="342772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ts val="2798"/>
              <a:buFont typeface="Calibri"/>
              <a:buChar char="■"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177672" lvl="6" marL="342772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ts val="2798"/>
              <a:buFont typeface="Calibri"/>
              <a:buChar char="●"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177672" lvl="7" marL="342772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ts val="2798"/>
              <a:buFont typeface="Calibri"/>
              <a:buChar char="○"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177672" lvl="8" marL="342772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ts val="2798"/>
              <a:buFont typeface="Calibri"/>
              <a:buChar char="■"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17039683" y="9386898"/>
            <a:ext cx="1096924" cy="78683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-126873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98"/>
              <a:buFont typeface="Roboto"/>
              <a:buNone/>
            </a:pPr>
            <a:fld id="{00000000-1234-1234-1234-123412341234}" type="slidenum">
              <a:rPr b="0" i="0" lang="en" sz="1999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333333"/>
        </a:solid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/>
          <p:nvPr>
            <p:ph type="title"/>
          </p:nvPr>
        </p:nvSpPr>
        <p:spPr>
          <a:xfrm>
            <a:off x="943390" y="1476767"/>
            <a:ext cx="16437000" cy="1534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  <a:defRPr b="0" i="0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rtl="0">
              <a:spcBef>
                <a:spcPts val="0"/>
              </a:spcBef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rtl="0">
              <a:spcBef>
                <a:spcPts val="0"/>
              </a:spcBef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rtl="0">
              <a:spcBef>
                <a:spcPts val="0"/>
              </a:spcBef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rtl="0">
              <a:spcBef>
                <a:spcPts val="0"/>
              </a:spcBef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rtl="0">
              <a:spcBef>
                <a:spcPts val="0"/>
              </a:spcBef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rtl="0">
              <a:spcBef>
                <a:spcPts val="0"/>
              </a:spcBef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rtl="0">
              <a:spcBef>
                <a:spcPts val="0"/>
              </a:spcBef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60" name="Shape 60"/>
          <p:cNvSpPr txBox="1"/>
          <p:nvPr>
            <p:ph idx="1" type="body"/>
          </p:nvPr>
        </p:nvSpPr>
        <p:spPr>
          <a:xfrm>
            <a:off x="943390" y="3836374"/>
            <a:ext cx="16437000" cy="54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1143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ts val="1800"/>
              <a:buFont typeface="Calibri"/>
              <a:buChar char="●"/>
              <a:defRPr b="0" i="0" sz="1800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" lvl="1" marL="177673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ts val="2798"/>
              <a:buFont typeface="Calibri"/>
              <a:buChar char="○"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" lvl="2" marL="177673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ts val="2798"/>
              <a:buFont typeface="Calibri"/>
              <a:buChar char="■"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" lvl="3" marL="177673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ts val="2798"/>
              <a:buFont typeface="Calibri"/>
              <a:buChar char="●"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" lvl="4" marL="177673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ts val="2798"/>
              <a:buFont typeface="Calibri"/>
              <a:buChar char="○"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" lvl="5" marL="177673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ts val="2798"/>
              <a:buFont typeface="Calibri"/>
              <a:buChar char="■"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" lvl="6" marL="177673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ts val="2798"/>
              <a:buFont typeface="Calibri"/>
              <a:buChar char="●"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" lvl="7" marL="177673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ts val="2798"/>
              <a:buFont typeface="Calibri"/>
              <a:buChar char="○"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" lvl="8" marL="177673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ts val="2798"/>
              <a:buFont typeface="Calibri"/>
              <a:buChar char="■"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1" name="Shape 61"/>
          <p:cNvSpPr txBox="1"/>
          <p:nvPr>
            <p:ph idx="12" type="sldNum"/>
          </p:nvPr>
        </p:nvSpPr>
        <p:spPr>
          <a:xfrm>
            <a:off x="17039683" y="9386898"/>
            <a:ext cx="1096800" cy="7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-126871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98"/>
              <a:buFont typeface="Roboto"/>
              <a:buNone/>
            </a:pPr>
            <a:fld id="{00000000-1234-1234-1234-123412341234}" type="slidenum">
              <a:rPr b="0" i="0" lang="en" sz="1999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  <p:sldLayoutId id="2147483677" r:id="rId12"/>
    <p:sldLayoutId id="2147483678" r:id="rId13"/>
    <p:sldLayoutId id="2147483679" r:id="rId14"/>
    <p:sldLayoutId id="2147483680" r:id="rId15"/>
    <p:sldLayoutId id="2147483681" r:id="rId16"/>
    <p:sldLayoutId id="2147483682" r:id="rId17"/>
    <p:sldLayoutId id="2147483683" r:id="rId1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37021"/>
        </a:solid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 txBox="1"/>
          <p:nvPr>
            <p:ph type="title"/>
          </p:nvPr>
        </p:nvSpPr>
        <p:spPr>
          <a:xfrm>
            <a:off x="943390" y="1476767"/>
            <a:ext cx="16437000" cy="1534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  <a:defRPr b="0" i="0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rtl="0">
              <a:spcBef>
                <a:spcPts val="0"/>
              </a:spcBef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rtl="0">
              <a:spcBef>
                <a:spcPts val="0"/>
              </a:spcBef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rtl="0">
              <a:spcBef>
                <a:spcPts val="0"/>
              </a:spcBef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rtl="0">
              <a:spcBef>
                <a:spcPts val="0"/>
              </a:spcBef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rtl="0">
              <a:spcBef>
                <a:spcPts val="0"/>
              </a:spcBef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rtl="0">
              <a:spcBef>
                <a:spcPts val="0"/>
              </a:spcBef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rtl="0">
              <a:spcBef>
                <a:spcPts val="0"/>
              </a:spcBef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3" name="Shape 113"/>
          <p:cNvSpPr txBox="1"/>
          <p:nvPr>
            <p:ph idx="1" type="body"/>
          </p:nvPr>
        </p:nvSpPr>
        <p:spPr>
          <a:xfrm>
            <a:off x="943390" y="3836374"/>
            <a:ext cx="16437000" cy="54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1143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ts val="1800"/>
              <a:buFont typeface="Calibri"/>
              <a:buChar char="●"/>
              <a:defRPr b="0" i="0" sz="1800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" lvl="1" marL="177673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ts val="2798"/>
              <a:buFont typeface="Calibri"/>
              <a:buChar char="○"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" lvl="2" marL="177673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ts val="2798"/>
              <a:buFont typeface="Calibri"/>
              <a:buChar char="■"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" lvl="3" marL="177673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ts val="2798"/>
              <a:buFont typeface="Calibri"/>
              <a:buChar char="●"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" lvl="4" marL="177673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ts val="2798"/>
              <a:buFont typeface="Calibri"/>
              <a:buChar char="○"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" lvl="5" marL="177673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ts val="2798"/>
              <a:buFont typeface="Calibri"/>
              <a:buChar char="■"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" lvl="6" marL="177673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ts val="2798"/>
              <a:buFont typeface="Calibri"/>
              <a:buChar char="●"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" lvl="7" marL="177673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ts val="2798"/>
              <a:buFont typeface="Calibri"/>
              <a:buChar char="○"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" lvl="8" marL="177673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ts val="2798"/>
              <a:buFont typeface="Calibri"/>
              <a:buChar char="■"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4" name="Shape 114"/>
          <p:cNvSpPr txBox="1"/>
          <p:nvPr>
            <p:ph idx="12" type="sldNum"/>
          </p:nvPr>
        </p:nvSpPr>
        <p:spPr>
          <a:xfrm>
            <a:off x="17039683" y="9386898"/>
            <a:ext cx="1096800" cy="7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-126871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98"/>
              <a:buFont typeface="Roboto"/>
              <a:buNone/>
            </a:pPr>
            <a:fld id="{00000000-1234-1234-1234-123412341234}" type="slidenum">
              <a:rPr b="0" i="0" lang="en" sz="1999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  <p:sldLayoutId id="2147483695" r:id="rId12"/>
    <p:sldLayoutId id="2147483696" r:id="rId13"/>
    <p:sldLayoutId id="2147483697" r:id="rId14"/>
    <p:sldLayoutId id="2147483698" r:id="rId15"/>
    <p:sldLayoutId id="2147483699" r:id="rId16"/>
    <p:sldLayoutId id="2147483700" r:id="rId17"/>
    <p:sldLayoutId id="2147483701" r:id="rId18"/>
    <p:sldLayoutId id="2147483702" r:id="rId19"/>
    <p:sldLayoutId id="2147483703" r:id="rId20"/>
    <p:sldLayoutId id="2147483704" r:id="rId2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37021"/>
        </a:solidFill>
      </p:bgPr>
    </p:bg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 txBox="1"/>
          <p:nvPr>
            <p:ph type="ctrTitle"/>
          </p:nvPr>
        </p:nvSpPr>
        <p:spPr>
          <a:xfrm>
            <a:off x="780954" y="3636866"/>
            <a:ext cx="16436587" cy="1866336"/>
          </a:xfrm>
          <a:prstGeom prst="rect">
            <a:avLst/>
          </a:prstGeom>
          <a:noFill/>
          <a:ln>
            <a:noFill/>
          </a:ln>
        </p:spPr>
        <p:txBody>
          <a:bodyPr anchorCtr="0" anchor="b" bIns="182750" lIns="182750" rIns="182750" wrap="square" tIns="182750">
            <a:noAutofit/>
          </a:bodyPr>
          <a:lstStyle/>
          <a:p>
            <a:pPr indent="-60909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592"/>
              <a:buFont typeface="Calibri"/>
              <a:buNone/>
            </a:pPr>
            <a:r>
              <a:rPr lang="en"/>
              <a:t>Using incoming webhooks </a:t>
            </a:r>
          </a:p>
          <a:p>
            <a:pPr indent="-60909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592"/>
              <a:buFont typeface="Calibri"/>
              <a:buNone/>
            </a:pPr>
            <a:r>
              <a:rPr lang="en"/>
              <a:t>to send messages</a:t>
            </a:r>
          </a:p>
        </p:txBody>
      </p:sp>
      <p:sp>
        <p:nvSpPr>
          <p:cNvPr id="198" name="Shape 198"/>
          <p:cNvSpPr txBox="1"/>
          <p:nvPr>
            <p:ph idx="1" type="subTitle"/>
          </p:nvPr>
        </p:nvSpPr>
        <p:spPr>
          <a:xfrm>
            <a:off x="780711" y="5575679"/>
            <a:ext cx="16437000" cy="8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279144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96"/>
              <a:buFont typeface="Calibri"/>
              <a:buNone/>
            </a:pPr>
            <a:r>
              <a:rPr b="0" i="0" lang="en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Video </a:t>
            </a:r>
            <a:r>
              <a:rPr lang="en"/>
              <a:t>4</a:t>
            </a:r>
            <a:r>
              <a:rPr b="0" i="0" lang="en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.5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 txBox="1"/>
          <p:nvPr>
            <p:ph type="title"/>
          </p:nvPr>
        </p:nvSpPr>
        <p:spPr>
          <a:xfrm>
            <a:off x="200555" y="34902"/>
            <a:ext cx="17637370" cy="1204319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675" lIns="182675" rIns="182675" wrap="square" tIns="182675">
            <a:noAutofit/>
          </a:bodyPr>
          <a:lstStyle/>
          <a:p>
            <a:pPr indent="-278764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90"/>
              <a:buFont typeface="Calibri"/>
              <a:buNone/>
            </a:pPr>
            <a:r>
              <a:rPr b="0" i="0" lang="en" sz="4395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 this Video, we are going to take a look at…</a:t>
            </a:r>
          </a:p>
        </p:txBody>
      </p:sp>
      <p:sp>
        <p:nvSpPr>
          <p:cNvPr id="204" name="Shape 204"/>
          <p:cNvSpPr txBox="1"/>
          <p:nvPr>
            <p:ph idx="4294967295" type="body"/>
          </p:nvPr>
        </p:nvSpPr>
        <p:spPr>
          <a:xfrm>
            <a:off x="421357" y="1777588"/>
            <a:ext cx="17416766" cy="8039384"/>
          </a:xfrm>
          <a:prstGeom prst="rect">
            <a:avLst/>
          </a:prstGeom>
          <a:noFill/>
          <a:ln>
            <a:noFill/>
          </a:ln>
        </p:spPr>
        <p:txBody>
          <a:bodyPr anchorCtr="0" anchor="t" bIns="182675" lIns="182675" rIns="182675" wrap="square" tIns="182675">
            <a:noAutofit/>
          </a:bodyPr>
          <a:lstStyle/>
          <a:p>
            <a:pPr indent="-723083" lvl="0" marL="913583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994"/>
              <a:buFont typeface="Calibri"/>
              <a:buChar char="●"/>
            </a:pPr>
            <a:r>
              <a:rPr lang="en" sz="3997">
                <a:solidFill>
                  <a:srgbClr val="434343"/>
                </a:solidFill>
              </a:rPr>
              <a:t>Sending messages to yourself</a:t>
            </a:r>
          </a:p>
          <a:p>
            <a:pPr indent="-723083" lvl="0" marL="913583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3994"/>
              <a:buFont typeface="Calibri"/>
              <a:buChar char="●"/>
            </a:pPr>
            <a:r>
              <a:rPr lang="en" sz="3997">
                <a:solidFill>
                  <a:srgbClr val="434343"/>
                </a:solidFill>
              </a:rPr>
              <a:t>Creating a slash command that will take an input message</a:t>
            </a:r>
          </a:p>
          <a:p>
            <a:pPr indent="-735783" lvl="0" marL="913583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3997"/>
              <a:buFont typeface="Calibri"/>
              <a:buChar char="●"/>
            </a:pPr>
            <a:r>
              <a:rPr lang="en" sz="3997">
                <a:solidFill>
                  <a:srgbClr val="434343"/>
                </a:solidFill>
              </a:rPr>
              <a:t>Sending the message using the incoming webhooks feature slack provides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 txBox="1"/>
          <p:nvPr>
            <p:ph type="title"/>
          </p:nvPr>
        </p:nvSpPr>
        <p:spPr>
          <a:xfrm>
            <a:off x="200555" y="34902"/>
            <a:ext cx="17637300" cy="12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675" lIns="182675" rIns="182675" wrap="square" tIns="182675">
            <a:noAutofit/>
          </a:bodyPr>
          <a:lstStyle/>
          <a:p>
            <a:pPr indent="-278764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90"/>
              <a:buFont typeface="Calibri"/>
              <a:buNone/>
            </a:pPr>
            <a:r>
              <a:rPr b="0" i="0" lang="en" sz="4395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 this Video, we have...</a:t>
            </a:r>
          </a:p>
        </p:txBody>
      </p:sp>
      <p:sp>
        <p:nvSpPr>
          <p:cNvPr id="210" name="Shape 210"/>
          <p:cNvSpPr txBox="1"/>
          <p:nvPr>
            <p:ph idx="4294967295" type="body"/>
          </p:nvPr>
        </p:nvSpPr>
        <p:spPr>
          <a:xfrm>
            <a:off x="421357" y="1777588"/>
            <a:ext cx="17416800" cy="80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675" lIns="182675" rIns="182675" wrap="square" tIns="182675">
            <a:noAutofit/>
          </a:bodyPr>
          <a:lstStyle/>
          <a:p>
            <a:pPr indent="-723083" lvl="0" marL="913583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994"/>
              <a:buFont typeface="Calibri"/>
              <a:buChar char="●"/>
            </a:pPr>
            <a:r>
              <a:rPr lang="en" sz="3997">
                <a:solidFill>
                  <a:srgbClr val="434343"/>
                </a:solidFill>
              </a:rPr>
              <a:t>Sent notes to your own private channel by using a </a:t>
            </a:r>
            <a:br>
              <a:rPr lang="en" sz="3997">
                <a:solidFill>
                  <a:srgbClr val="434343"/>
                </a:solidFill>
              </a:rPr>
            </a:br>
            <a:r>
              <a:rPr lang="en" sz="3997">
                <a:solidFill>
                  <a:srgbClr val="434343"/>
                </a:solidFill>
              </a:rPr>
              <a:t>slash command with integrating an incoming webhook</a:t>
            </a:r>
          </a:p>
          <a:p>
            <a:pPr indent="-11430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 txBox="1"/>
          <p:nvPr>
            <p:ph type="title"/>
          </p:nvPr>
        </p:nvSpPr>
        <p:spPr>
          <a:xfrm>
            <a:off x="196414" y="32685"/>
            <a:ext cx="17645401" cy="12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750" lIns="182750" rIns="182750" wrap="square" tIns="182750">
            <a:noAutofit/>
          </a:bodyPr>
          <a:lstStyle/>
          <a:p>
            <a:pPr indent="-279144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96"/>
              <a:buFont typeface="Calibri"/>
              <a:buNone/>
            </a:pPr>
            <a:r>
              <a:rPr b="0" i="0" lang="en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Summary</a:t>
            </a:r>
          </a:p>
        </p:txBody>
      </p:sp>
      <p:sp>
        <p:nvSpPr>
          <p:cNvPr id="216" name="Shape 216"/>
          <p:cNvSpPr txBox="1"/>
          <p:nvPr>
            <p:ph idx="4294967295" type="body"/>
          </p:nvPr>
        </p:nvSpPr>
        <p:spPr>
          <a:xfrm>
            <a:off x="427650" y="1776425"/>
            <a:ext cx="16997100" cy="80424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750" lIns="182750" rIns="182750" wrap="square" tIns="182750">
            <a:noAutofit/>
          </a:bodyPr>
          <a:lstStyle/>
          <a:p>
            <a:pPr indent="-723488" lvl="0" marL="913988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996"/>
              <a:buFont typeface="Calibri"/>
              <a:buChar char="●"/>
            </a:pPr>
            <a:r>
              <a:rPr b="0" i="0" lang="en" sz="3998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Created </a:t>
            </a:r>
            <a:r>
              <a:rPr lang="en" sz="3998">
                <a:solidFill>
                  <a:srgbClr val="434343"/>
                </a:solidFill>
              </a:rPr>
              <a:t>a Serverless slack bot</a:t>
            </a:r>
          </a:p>
          <a:p>
            <a:pPr indent="-723488" lvl="0" marL="913988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3996"/>
              <a:buFont typeface="Calibri"/>
              <a:buChar char="●"/>
            </a:pPr>
            <a:r>
              <a:rPr lang="en" sz="3998">
                <a:solidFill>
                  <a:srgbClr val="434343"/>
                </a:solidFill>
              </a:rPr>
              <a:t>Used the serverless install command to install an existing serverless module</a:t>
            </a:r>
          </a:p>
          <a:p>
            <a:pPr indent="-723488" lvl="0" marL="913988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3996"/>
              <a:buFont typeface="Calibri"/>
              <a:buChar char="●"/>
            </a:pPr>
            <a:r>
              <a:rPr lang="en" sz="3998">
                <a:solidFill>
                  <a:srgbClr val="434343"/>
                </a:solidFill>
              </a:rPr>
              <a:t>Configured a slack app</a:t>
            </a:r>
          </a:p>
          <a:p>
            <a:pPr indent="-723488" lvl="0" marL="913988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3996"/>
              <a:buFont typeface="Calibri"/>
              <a:buChar char="●"/>
            </a:pPr>
            <a:r>
              <a:rPr lang="en" sz="3998">
                <a:solidFill>
                  <a:srgbClr val="434343"/>
                </a:solidFill>
              </a:rPr>
              <a:t>Created chat interactions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 txBox="1"/>
          <p:nvPr>
            <p:ph type="ctrTitle"/>
          </p:nvPr>
        </p:nvSpPr>
        <p:spPr>
          <a:xfrm>
            <a:off x="784582" y="3637519"/>
            <a:ext cx="16429500" cy="1865400"/>
          </a:xfrm>
          <a:prstGeom prst="rect">
            <a:avLst/>
          </a:prstGeom>
          <a:noFill/>
          <a:ln>
            <a:noFill/>
          </a:ln>
        </p:spPr>
        <p:txBody>
          <a:bodyPr anchorCtr="0" anchor="b" bIns="182675" lIns="182675" rIns="182675" wrap="square" tIns="182675">
            <a:noAutofit/>
          </a:bodyPr>
          <a:lstStyle/>
          <a:p>
            <a:pPr indent="-60909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592"/>
              <a:buFont typeface="Calibri"/>
              <a:buNone/>
            </a:pPr>
            <a:r>
              <a:rPr lang="en"/>
              <a:t>Creating an Image </a:t>
            </a:r>
            <a:br>
              <a:rPr lang="en"/>
            </a:br>
            <a:r>
              <a:rPr lang="en"/>
              <a:t>resize function</a:t>
            </a:r>
          </a:p>
        </p:txBody>
      </p:sp>
      <p:sp>
        <p:nvSpPr>
          <p:cNvPr id="222" name="Shape 222"/>
          <p:cNvSpPr txBox="1"/>
          <p:nvPr>
            <p:ph idx="1" type="subTitle"/>
          </p:nvPr>
        </p:nvSpPr>
        <p:spPr>
          <a:xfrm>
            <a:off x="784582" y="5575490"/>
            <a:ext cx="16429500" cy="8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675" lIns="182675" rIns="182675" wrap="square" tIns="182675">
            <a:noAutofit/>
          </a:bodyPr>
          <a:lstStyle/>
          <a:p>
            <a:pPr indent="-279144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96"/>
              <a:buFont typeface="Calibri"/>
              <a:buNone/>
            </a:pPr>
            <a:r>
              <a:rPr b="0" i="0" lang="en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Next Section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ackt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ackt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Packt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